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s/comment1.xml" ContentType="application/vnd.openxmlformats-officedocument.presentationml.comments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s/comment2.xml" ContentType="application/vnd.openxmlformats-officedocument.presentationml.comments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4.jpeg" ContentType="image/jpeg"/>
  <Override PartName="/ppt/notesSlides/notesSlide7.xml" ContentType="application/vnd.openxmlformats-officedocument.presentationml.notesSlide+xml"/>
  <Override PartName="/ppt/media/image5.jpe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20"/>
    <p:sldId id="268" r:id="rId21"/>
    <p:sldId id="269" r:id="rId23"/>
    <p:sldId id="270" r:id="rId24"/>
    <p:sldId id="271" r:id="rId25"/>
    <p:sldId id="272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Author id="0" name="Miguel Rocha" initials="MR" lastIdx="1" clrIdx="0"/>
  <p:cmAuthor id="1" name="iPad" initials="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Chalkboard SE Bold"/>
          <a:ea typeface="Chalkboard SE Bold"/>
          <a:cs typeface="Chalkboard SE Bold"/>
        </a:font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wholeTbl>
    <a:band2H>
      <a:tcTxStyle b="def" i="def"/>
      <a:tcStyle>
        <a:tcBdr/>
        <a:fill>
          <a:solidFill>
            <a:schemeClr val="accent1"/>
          </a:solidFill>
        </a:fill>
      </a:tcStyle>
    </a:band2H>
    <a:firstCol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halkboard SE Bold"/>
          <a:ea typeface="Chalkboard SE Bold"/>
          <a:cs typeface="Chalkboard SE Bold"/>
        </a:font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E2E2E2"/>
          </a:solidFill>
        </a:fill>
      </a:tcStyle>
    </a:wholeTbl>
    <a:band2H>
      <a:tcTxStyle b="def" i="def"/>
      <a:tcStyle>
        <a:tcBdr/>
        <a:fill>
          <a:solidFill>
            <a:srgbClr val="F1F1F1"/>
          </a:solidFill>
        </a:fill>
      </a:tcStyle>
    </a:band2H>
    <a:firstCol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halkboard SE Bold"/>
          <a:ea typeface="Chalkboard SE Bold"/>
          <a:cs typeface="Chalkboard SE Bold"/>
        </a:font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2D2D8A"/>
          </a:solidFill>
        </a:fill>
      </a:tcStyle>
    </a:firstCol>
    <a:lastRow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2D2D8A"/>
          </a:solidFill>
        </a:fill>
      </a:tcStyle>
    </a:lastRow>
    <a:firstRow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2D2D8A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halkboard SE Bold"/>
          <a:ea typeface="Chalkboard SE Bold"/>
          <a:cs typeface="Chalkboard SE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1"/>
          </a:solidFill>
        </a:fill>
      </a:tcStyle>
    </a:band2H>
    <a:firstCol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halkboard SE Bold"/>
          <a:ea typeface="Chalkboard SE Bold"/>
          <a:cs typeface="Chalkboard SE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halkboard SE Bold"/>
          <a:ea typeface="Chalkboard SE Bold"/>
          <a:cs typeface="Chalkboard SE Bold"/>
        </a:font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1"/>
          </a:solidFill>
        </a:fill>
      </a:tcStyle>
    </a:band2H>
    <a:firstCol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firstCol>
    <a:lastRow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>
          <a:latin typeface="Chalkboard SE Bold"/>
          <a:ea typeface="Chalkboard SE Bold"/>
          <a:cs typeface="Chalkboard SE Bold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comments" Target="comments/comment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comments" Target="comments/comment2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15-04-10T10:39:46.253 p.m." idx="1">
    <p:pos x="6789" y="1672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1" dt="2014-07-22T8:41:41.243 a.m." idx="1">
    <p:pos x="1539" y="9909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Shape 13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9" name="Shape 13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Shape 13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4" name="Shape 13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Isaías 59:1-2</a:t>
            </a:r>
          </a:p>
          <a:p>
            <a:pPr/>
            <a:r>
              <a:t>He aquí que no se ha acortado la mano de Jehová para salvar, ni se ha agravado su oído para oír;Isa 59:2    pero vuestras iniquidades han hecho división entre vosotros y vuestro Dios, y vuestros pecados han hecho ocultar su rostro de vosotros, para no oír.</a:t>
            </a:r>
          </a:p>
          <a:p>
            <a:pPr/>
          </a:p>
          <a:p>
            <a:pPr/>
            <a:r>
              <a:t>Romanos 3:23</a:t>
            </a:r>
          </a:p>
          <a:p>
            <a:pPr/>
            <a:r>
              <a:t>    por cuanto todos pecaron, y están destituidos de la gloria de Dios;</a:t>
            </a:r>
          </a:p>
          <a:p>
            <a:pPr/>
          </a:p>
          <a:p>
            <a:pPr/>
            <a:r>
              <a:t>ROM 6:23</a:t>
            </a:r>
          </a:p>
          <a:p>
            <a:pPr/>
            <a:r>
              <a:t>    Porque la paga del pecado es muerte; mas el don de Dios es vida eterna en Cristo Jesús Señor nuestro</a:t>
            </a:r>
          </a:p>
          <a:p>
            <a:pPr/>
          </a:p>
          <a:p>
            <a:pPr/>
            <a:r>
              <a:t>2Th 1:7  y a vosotros que sois atribulados, daros reposo con nosotros, cuando se manifieste el Señor Jesús desde el cielo con los ángeles de su poder,</a:t>
            </a:r>
          </a:p>
          <a:p>
            <a:pPr/>
            <a:r>
              <a:t>2Th 1:8  en llama de fuego, para dar retribución a los que no conocieron a Dios, ni obedecen al evangelio de nuestro Señor Jesucristo;</a:t>
            </a:r>
          </a:p>
          <a:p>
            <a:pPr/>
            <a:r>
              <a:t>2Th 1:9  los cuales sufrirán pena de eterna perdición, excluidos de la presencia del Señor y de la gloria de su poder,</a:t>
            </a:r>
          </a:p>
          <a:p>
            <a:pPr/>
            <a:r>
              <a:t>2Th 1:10  cuando venga en aquel día para ser glorificado en sus santos y ser admirado en todos los que creyeron (por cuanto nuestro testimonio ha sido creído entre vosotros)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Shape 13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2" name="Shape 13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Hch 2:1.  Cuando llegó el día de Pentecostés estaban todos unánimes juntos  (4) y fueron llenos del E.S.</a:t>
            </a:r>
          </a:p>
          <a:p>
            <a:pPr/>
            <a:r>
              <a:t>Y moraban entonces en Jerusalén,varones piadosos de todas las naciones.  De todas las naciones bajo el cielo.</a:t>
            </a:r>
          </a:p>
          <a:p>
            <a:pPr/>
          </a:p>
          <a:p>
            <a:pPr/>
            <a:r>
              <a:t>(14) entonces Pedro,poniéndose en pie con los once,alzo la voz y les hablo diciendo: varones Judíos,y todos los que habitáis en Jerusalén esto os sea notorio y oíd mis palabras.</a:t>
            </a:r>
          </a:p>
          <a:p>
            <a:pPr/>
          </a:p>
          <a:p>
            <a:pPr/>
            <a:r>
              <a:t>(22-23). Act 2:22    Varones israelitas, oíd estas palabras: Jesús Nazareno, varón aprobado de Dios entre vosotros con milagros y prodigios, y señales que Dios hizo en medio de vosotros por medio de Él, como también vosotros sabéis.Act 2:23    A Éste, entregado por determinado consejo y presciencia de Dios, prendisteis y matasteis por manos de los inicuos, crucificándole;Act 2:24    a quien Dios resucitó, habiendo soltado los dolores de la muerte, por cuanto era imposible ser retenido por ella.</a:t>
            </a:r>
          </a:p>
          <a:p>
            <a:pPr/>
          </a:p>
          <a:p>
            <a:pPr/>
            <a:r>
              <a:t>Act 2:36    Sepa, pues, ciertísimamente toda la casa de Israel, que a este Jesús que vosotros crucificasteis, Dios le ha hecho Señor y Cristo.Act 2:37    Y al oír esto, se compungieron de corazón, y dijeron a Pedro y a los otros apóstoles: Varones hermanos, ¿qué haremos?</a:t>
            </a:r>
          </a:p>
          <a:p>
            <a:pPr/>
          </a:p>
          <a:p>
            <a:pPr/>
            <a:r>
              <a:t>ESA PREGUNTA QUE ELLOS HACEN, LLEVA ESA IDEA. QUE TENGO QUE HACER PARA SER SALVO?</a:t>
            </a:r>
          </a:p>
          <a:p>
            <a:pPr/>
            <a:r>
              <a:t> Pedro les dice lo que tienen que hacer en el ver 38</a:t>
            </a:r>
          </a:p>
          <a:p>
            <a:pPr/>
            <a:r>
              <a:t>Act 2:38    Entonces Pedro les dijo: Arrepentíos, y bautícese cada uno de vosotros en el nombre de Jesucristo para perdón de los pecados; y recibiréis el don del Espíritu Santo.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Shape 13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1" name="Shape 13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LOS HECHOS DE ESTEBAN</a:t>
            </a:r>
          </a:p>
          <a:p>
            <a:pPr/>
            <a:r>
              <a:t>hechos 6:8-11</a:t>
            </a:r>
          </a:p>
          <a:p>
            <a:pPr/>
            <a:r>
              <a:t>DEFENSA Y MUERTE DE ESTEBAN</a:t>
            </a:r>
          </a:p>
          <a:p>
            <a:pPr/>
            <a:r>
              <a:t>7:58 echándole fuera de la cuidad, le apedrearon; y los testigos pusieron sus ropas a los pies de un joven que se llamaba Saulo. </a:t>
            </a:r>
          </a:p>
          <a:p>
            <a:pPr/>
          </a:p>
          <a:p>
            <a:pPr/>
            <a:r>
              <a:t>8:1 Saulo consentía en su muerte. En aquel hubo una gran persecución contra la iglesia que estaba en Jerusalén, y todos fueron esparcido</a:t>
            </a:r>
          </a:p>
          <a:p>
            <a:pPr/>
          </a:p>
          <a:p>
            <a:pPr/>
            <a:r>
              <a:t>9:1 Saulo aún respirando amenazas y muerte contra los discípulos vino al sumo sacerdote, </a:t>
            </a:r>
          </a:p>
          <a:p>
            <a:pPr/>
          </a:p>
          <a:p>
            <a:pPr/>
            <a:r>
              <a:t>Act 9:2    y pidió de él cartas para las sinagogas de Damasco, para que si hallase algunos de este Camino, ya fuesen hombres o mujeres, los trajese presos a Jerusalén.Act 9:3    Y yendo él por el camino, al acercarse a Damasco, súbitamente le cercó un resplandor de luz del cielo;Act 9:4    y cayendo en tierra, oyó una voz que le decía: Saulo, Saulo, ¿por qué me persigues?Act 9:5    Y él dijo: ¿Quién eres, Señor? Y el Señor dijo: Yo soy Jesús a quien tú persigues; dura cosa te es dar coces contra los aguijones.Act 9:6    Y él, temblando y temeroso, dijo: Señor, ¿qué quieres que yo haga? Y el Señor le dijo: Levántate y entra en la ciudad, y se te dirá lo que debes hacer.</a:t>
            </a:r>
          </a:p>
          <a:p>
            <a:pPr/>
          </a:p>
          <a:p>
            <a:pPr/>
            <a:r>
              <a:t>9:10-11 Act 9:10    Y había un discípulo en Damasco llamado Ananías, al cual el Señor dijo en visión: Ananías. Y él respondió: Heme aquí, Señor.Act 9:11    Y el Señor le dijo: Levántate, y ve a la calle que se llama Derecha, y busca en casa de Judas a uno llamado Saulo, de Tarso; porque he aquí, él ora </a:t>
            </a:r>
          </a:p>
          <a:p>
            <a:pPr/>
            <a:r>
              <a:t>DILE LO QUE TIENE QUE HACER PARA SER SALVO</a:t>
            </a:r>
          </a:p>
          <a:p>
            <a:pPr/>
            <a:r>
              <a:t>EN HECHOS </a:t>
            </a:r>
          </a:p>
          <a:p>
            <a:pPr/>
          </a:p>
          <a:p>
            <a:pPr/>
            <a:r>
              <a:t>Act 22:16    Ahora, pues, ¿por qué te detienes? Levántate y sé bautizado; y lava tus pecados invocando el nombre del Señor.</a:t>
            </a:r>
          </a:p>
          <a:p>
            <a:pPr/>
          </a:p>
          <a:p>
            <a:pPr/>
            <a:r>
              <a:t>Cuando esta presentando su defensa delante del Rey Agripa,</a:t>
            </a:r>
          </a:p>
          <a:p>
            <a:pPr/>
            <a:r>
              <a:t>El menciona que </a:t>
            </a:r>
          </a:p>
          <a:p>
            <a:pPr/>
            <a:r>
              <a:t>Act 26:19    Por lo cual, oh rey Agripa, no fui rebelde a la visión celestial,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Shape 14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2" name="Shape 14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Miguel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Shape 14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0" name="Shape 14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 Carcelero de Filipos</a:t>
            </a:r>
          </a:p>
          <a:p>
            <a:pPr/>
            <a:r>
              <a:t>Hch 16:25-32  Pero a medianoche, orando Pablo y Silas, cantaban himnos a Dios; y los presos los oían.  Entonces sobrevino de repente un gran terremoto, de tal manera que los cimientos de la cárcel se sacudían; y al instante se abrieron todas las puertas, y las cadenas de todos se soltaron. Despertando el carcelero, y viendo abiertas las puertas de la cárcel, sacó la espada y se iba a matar, pensando que los presos habían huido.</a:t>
            </a:r>
          </a:p>
          <a:p>
            <a:pPr/>
            <a:r>
              <a:t>Mas Pablo clamó a gran voz, diciendo: No te hagas ningún mal, pues todos estamos aquí.  Él entonces, pidiendo luz, se precipitó adentro, y temblando, se postró a los pies de Pablo y de Silas;  y sacándolos, les dijo: Señores, ¿qué debo hacer para ser salvo? Ellos dijeron: Cree en el Señor Jesucristo, y serás salvo, tú y tu casa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Shape 14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3" name="Shape 14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Oír......17 Así que la fe es por el oír, y el oír, por la palabra de Dios.</a:t>
            </a:r>
          </a:p>
          <a:p>
            <a:pPr/>
            <a:r>
              <a:t>CREER....</a:t>
            </a:r>
          </a:p>
          <a:p>
            <a:pPr/>
            <a:r>
              <a:t>Jn 8:24    Por eso os dije que moriréis en vuestros pecados; porque si no creéis que yo soy, en vuestros pecados moriréis.</a:t>
            </a:r>
          </a:p>
          <a:p>
            <a:pPr/>
            <a:r>
              <a:t>Heb 11:6    Pero sin fe es imposible agradar a Dios; porque es necesario que el que a Dios se acerca, crea que le hay, y que es galardonador de los que le buscan.</a:t>
            </a:r>
          </a:p>
          <a:p>
            <a:pPr/>
          </a:p>
          <a:p>
            <a:pPr/>
            <a:r>
              <a:t>ARREPENTIRSE</a:t>
            </a:r>
          </a:p>
          <a:p>
            <a:pPr/>
            <a:r>
              <a:t>Luc 13:1    En este mismo tiempo estaban allí unos que le contaban acerca de los galileos, cuya sangre Pilato había mezclado con sus sacrificios.Luk 13:2    Y respondiendo Jesús, les dijo: ¿Pensáis que estos galileos, porque padecieron tales cosas, eran más pecadores que todos los galileos?Luk 13:3</a:t>
            </a:r>
          </a:p>
          <a:p>
            <a:pPr/>
            <a:r>
              <a:t>    Os digo: No, antes si no os arrepentís, todos pereceréis igualmente.</a:t>
            </a:r>
          </a:p>
          <a:p>
            <a:pPr/>
            <a:r>
              <a:t>Hch 17:30    Pero Dios, habiendo pasado por alto los tiempos de esta ignorancia, ahora demanda a todos los hombres en todo lugar, que se arrepientan;</a:t>
            </a:r>
          </a:p>
          <a:p>
            <a:pPr/>
            <a:r>
              <a:t>CONFESAR</a:t>
            </a:r>
          </a:p>
          <a:p>
            <a:pPr/>
            <a:r>
              <a:t>Mat 10:32    Cualquiera, pues, que me confesare delante de los hombres, también yo le confesaré delante de mi Padre que está en el cielo.Mat 10:33    Y cualquiera que me negare delante de los hombres, también yo le negaré delante de mi Padre que está en el cielo.</a:t>
            </a:r>
          </a:p>
          <a:p>
            <a:pPr/>
          </a:p>
          <a:p>
            <a:pPr/>
            <a:r>
              <a:t>Rom 10:9    Que si confesares con tu boca al Señor Jesús, y creyeres en tu corazón que Dios le levantó de los muertos, serás salvo.Rom 10:10    Porque con el corazón se cree para justicia, mas con la boca se hace confesión para salvación.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Shape 15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8" name="Shape 15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 7:13  Entrad por la puerta estrecha: porque ancha es la puerta, y espacioso el camino que lleva á perdición, y muchos son los que entran por ella.</a:t>
            </a:r>
          </a:p>
          <a:p>
            <a:pPr/>
            <a:r>
              <a:t>Mat 7:14  Porque estrecha es la puerta, y angosto el camino que lleva á la vida, y pocos son los que la hallan.</a:t>
            </a:r>
          </a:p>
          <a:p>
            <a:pPr/>
          </a:p>
          <a:p>
            <a:pPr/>
            <a:r>
              <a:t>HADES</a:t>
            </a:r>
          </a:p>
          <a:p>
            <a:pPr/>
            <a:r>
              <a:t>Quiere decir:</a:t>
            </a:r>
          </a:p>
          <a:p>
            <a:pPr/>
            <a:r>
              <a:t>Un lugar en tinieblas. Lugar</a:t>
            </a:r>
          </a:p>
          <a:p>
            <a:pPr/>
            <a:r>
              <a:t>ECCLESIATES 12:7</a:t>
            </a:r>
          </a:p>
          <a:p>
            <a:pPr/>
            <a:r>
              <a:t>El polvo vuelva a la tierra, como era y el espíritu vuelva a Dios que lo dio.  </a:t>
            </a:r>
          </a:p>
          <a:p>
            <a:pPr/>
          </a:p>
          <a:p>
            <a:pPr/>
            <a:r>
              <a:t>Joh 5:28  No os maravilléis de esto; porque vendrá hora, cuando todos los que están en los sepulcros oirán su voz;</a:t>
            </a:r>
          </a:p>
          <a:p>
            <a:pPr/>
            <a:r>
              <a:t>Joh 5:29  Y los que hicieron bien, saldrán á resurrección de vida; mas los que hicieron mal, á resurrección de condenación.</a:t>
            </a:r>
          </a:p>
          <a:p>
            <a:pPr/>
          </a:p>
          <a:p>
            <a:pPr/>
            <a:r>
              <a:t>JUSTOS Y MALOS </a:t>
            </a:r>
          </a:p>
          <a:p>
            <a:pPr/>
            <a:r>
              <a:t>Mat 13:41  Enviará el Hijo del hombre sus ángeles, y cogerán de su reino todos los escándalos, y los que hacen iniquidad,</a:t>
            </a:r>
          </a:p>
          <a:p>
            <a:pPr/>
            <a:r>
              <a:t>Mat 13:42  Y los echarán en el horno de fuego: allí será el lloro y el crujir de dientes.</a:t>
            </a:r>
          </a:p>
          <a:p>
            <a:pPr/>
            <a:r>
              <a:t>Mat 13:43  Entonces los justos resplandecerán como el sol en el reino de su Padre: el que tiene oídos para oir, oiga.</a:t>
            </a:r>
          </a:p>
          <a:p>
            <a:pPr/>
          </a:p>
          <a:p>
            <a:pPr/>
            <a:r>
              <a:t>Mat 25:46  E irán éstos al tormento eterno, y los justos á la vida eterna</a:t>
            </a:r>
          </a:p>
          <a:p>
            <a:pPr/>
          </a:p>
          <a:p>
            <a:pPr/>
            <a:r>
              <a:t>JUICIO</a:t>
            </a:r>
          </a:p>
          <a:p>
            <a:pPr/>
            <a:r>
              <a:t>2Co 5:9  Por tanto procuramos también, ó ausentes, ó presentes, serle agradables:</a:t>
            </a:r>
          </a:p>
          <a:p>
            <a:pPr/>
            <a:r>
              <a:t>2Co 5:10  📝  Porque es menester que todos nosotros parezcamos ante el tribunal de Cristo, para que cada uno reciba según lo que hubiere hecho por medio del cuerpo, ora sea bueno ó malo.</a:t>
            </a:r>
          </a:p>
          <a:p>
            <a:pPr/>
            <a:r>
              <a:t>Rom 2:6    el cual pagará a cada uno conforme a sus obras:</a:t>
            </a:r>
          </a:p>
          <a:p>
            <a:pPr/>
            <a:r>
              <a:t>Rev 20:12    Y vi a los muertos, grandes y pequeños, de pie delante del trono, y los libros fueron abiertos; y otro libro fue abierto, que es el libro de la vida, y los muertos fueron juzgados por lo que estaba escrito en los libros, según sus obras.</a:t>
            </a:r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Shape 15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2" name="Shape 15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  <a:r>
              <a:t>LOS SACERDOTES YA HABÍAN RESUELTO MATAR A JESÚS</a:t>
            </a:r>
          </a:p>
          <a:p>
            <a:pPr/>
            <a:r>
              <a:t> LA CULPA: blasfemia</a:t>
            </a:r>
          </a:p>
          <a:p>
            <a:pPr/>
            <a:r>
              <a:t>No se atrevieron a apedrearon como lo hicieron con Esteban. Si no que decidieron presentarlo a Poncio Pilato y ser jugado por los Romanos.  Matthew 26:65-66 </a:t>
            </a:r>
          </a:p>
          <a:p>
            <a:pPr/>
            <a:r>
              <a:t>65  Entonces el sumo sacerdote rasgó sus vestiduras, diciendo: ¡Ha blasfemado! ¿Qué más necesidad tenemos de testigos? He aquí, ahora habéis oído su blasfemia.</a:t>
            </a:r>
          </a:p>
          <a:p>
            <a:pPr/>
            <a:r>
              <a:t>66  ¿Qué os parece? Y respondiendo ellos, dijeron: ¡Culpable es de muerte!</a:t>
            </a:r>
          </a:p>
          <a:p>
            <a:pPr/>
          </a:p>
          <a:p>
            <a:pPr/>
            <a:r>
              <a:t>AHORA MIREMOS CUAL FUE LA REACCIÓN DE PILATO CUANDO TUVO SU ENCUENTRO CON JESÚS.</a:t>
            </a:r>
          </a:p>
          <a:p>
            <a:pPr/>
            <a:r>
              <a:t>John 18:28-32   LA LEY NO LES PERMITÍA MATAR A NADIE</a:t>
            </a:r>
          </a:p>
          <a:p>
            <a:pPr/>
          </a:p>
          <a:p>
            <a:pPr/>
            <a:r>
              <a:t>28  Y llevaron á Jesús de Caifás al pretorio: y era por la mañana: y ellos no entraron en el pretorio por no ser contaminados, sino que comiesen la pascua.</a:t>
            </a:r>
          </a:p>
          <a:p>
            <a:pPr/>
            <a:r>
              <a:t>29  Entonces salió Pilato á ellos fuera, y dijo: ¿Qué acusación traéis contra este hombre?</a:t>
            </a:r>
          </a:p>
          <a:p>
            <a:pPr/>
            <a:r>
              <a:t>30  Respondieron y dijéronle : Si éste no fuera malhechor, no te le habríamos entregado.</a:t>
            </a:r>
          </a:p>
          <a:p>
            <a:pPr/>
            <a:r>
              <a:t>31  Díceles entonces Pilato: Tomadle vosotros, y juzgadle según vuestra ley. Y los Judíos le dijeron: A nosotros no es lícito matar á nadie:</a:t>
            </a:r>
          </a:p>
          <a:p>
            <a:pPr/>
          </a:p>
          <a:p>
            <a:pPr/>
            <a:r>
              <a:t>Luke 23:2   </a:t>
            </a:r>
          </a:p>
          <a:p>
            <a:pPr/>
            <a:r>
              <a:t>2  Y comenzaron á acusarle , diciendo: A éste hemos hallado que pervierte la nación, y que veda dar tributo á César, diciendo que él es el Cristo, el rey.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Shape 15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6" name="Shape 15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.</a:t>
            </a:r>
          </a:p>
          <a:p>
            <a:pPr/>
            <a:r>
              <a:t>2Pe 3:9  El Señor no retarda su promesa, según algunos la tienen por tardanza, sino que es paciente para con nosotros, no queriendo que ninguno perezca, sino que todos procedan al arrepentimiento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974725" y="2827338"/>
            <a:ext cx="11055350" cy="24971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1951038" y="5324475"/>
            <a:ext cx="9102726" cy="2898775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/>
          <p:nvPr>
            <p:ph type="title"/>
          </p:nvPr>
        </p:nvSpPr>
        <p:spPr>
          <a:xfrm>
            <a:off x="1270000" y="170688"/>
            <a:ext cx="10464800" cy="260502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8" name="Body Level One…"/>
          <p:cNvSpPr txBox="1"/>
          <p:nvPr>
            <p:ph type="body" idx="1"/>
          </p:nvPr>
        </p:nvSpPr>
        <p:spPr>
          <a:xfrm>
            <a:off x="1270000" y="2775711"/>
            <a:ext cx="10464800" cy="6081778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Title Text"/>
          <p:cNvSpPr txBox="1"/>
          <p:nvPr>
            <p:ph type="title"/>
          </p:nvPr>
        </p:nvSpPr>
        <p:spPr>
          <a:xfrm>
            <a:off x="974725" y="2827338"/>
            <a:ext cx="11055350" cy="24971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8" name="Body Level One…"/>
          <p:cNvSpPr txBox="1"/>
          <p:nvPr>
            <p:ph type="body" sz="half" idx="1"/>
          </p:nvPr>
        </p:nvSpPr>
        <p:spPr>
          <a:xfrm>
            <a:off x="1951038" y="5324475"/>
            <a:ext cx="9102726" cy="2898775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>
              <a:spcBef>
                <a:spcPts val="3600"/>
              </a:spcBef>
              <a:buSzTx/>
              <a:buNone/>
              <a:defRPr sz="3200"/>
            </a:lvl1pPr>
            <a:lvl2pPr marL="0" indent="457200" algn="ctr">
              <a:spcBef>
                <a:spcPts val="3600"/>
              </a:spcBef>
              <a:buSzTx/>
              <a:buNone/>
              <a:defRPr sz="3200"/>
            </a:lvl2pPr>
            <a:lvl3pPr marL="0" indent="914400" algn="ctr">
              <a:spcBef>
                <a:spcPts val="3600"/>
              </a:spcBef>
              <a:buSzTx/>
              <a:buNone/>
              <a:defRPr sz="3200"/>
            </a:lvl3pPr>
            <a:lvl4pPr marL="0" indent="1371600" algn="ctr">
              <a:spcBef>
                <a:spcPts val="3600"/>
              </a:spcBef>
              <a:buSzTx/>
              <a:buNone/>
              <a:defRPr sz="3200"/>
            </a:lvl4pPr>
            <a:lvl5pPr marL="0" indent="1828800" algn="ctr">
              <a:spcBef>
                <a:spcPts val="360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cap="all" sz="4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75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2000"/>
            </a:lvl1pPr>
            <a:lvl2pPr marL="0" indent="457200">
              <a:spcBef>
                <a:spcPts val="3600"/>
              </a:spcBef>
              <a:buSzTx/>
              <a:buNone/>
              <a:defRPr sz="2000"/>
            </a:lvl2pPr>
            <a:lvl3pPr marL="0" indent="914400">
              <a:spcBef>
                <a:spcPts val="3600"/>
              </a:spcBef>
              <a:buSzTx/>
              <a:buNone/>
              <a:defRPr sz="2000"/>
            </a:lvl3pPr>
            <a:lvl4pPr marL="0" indent="1371600">
              <a:spcBef>
                <a:spcPts val="3600"/>
              </a:spcBef>
              <a:buSzTx/>
              <a:buNone/>
              <a:defRPr sz="2000"/>
            </a:lvl4pPr>
            <a:lvl5pPr marL="0" indent="1828800">
              <a:spcBef>
                <a:spcPts val="360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92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  <a:lvl2pPr marL="0" indent="4572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2pPr>
            <a:lvl3pPr marL="0" indent="9144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3pPr>
            <a:lvl4pPr marL="0" indent="13716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4pPr>
            <a:lvl5pPr marL="0" indent="18288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16" name="Body Level One…"/>
          <p:cNvSpPr txBox="1"/>
          <p:nvPr>
            <p:ph type="body" sz="half" idx="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1400"/>
            </a:lvl1pPr>
            <a:lvl2pPr marL="0" indent="457200">
              <a:spcBef>
                <a:spcPts val="3600"/>
              </a:spcBef>
              <a:buSzTx/>
              <a:buNone/>
              <a:defRPr sz="1400"/>
            </a:lvl2pPr>
            <a:lvl3pPr marL="0" indent="914400">
              <a:spcBef>
                <a:spcPts val="3600"/>
              </a:spcBef>
              <a:buSzTx/>
              <a:buNone/>
              <a:defRPr sz="1400"/>
            </a:lvl3pPr>
            <a:lvl4pPr marL="0" indent="1371600">
              <a:spcBef>
                <a:spcPts val="3600"/>
              </a:spcBef>
              <a:buSzTx/>
              <a:buNone/>
              <a:defRPr sz="1400"/>
            </a:lvl4pPr>
            <a:lvl5pPr marL="0" indent="1828800">
              <a:spcBef>
                <a:spcPts val="36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5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1400"/>
            </a:lvl1pPr>
            <a:lvl2pPr marL="0" indent="457200">
              <a:spcBef>
                <a:spcPts val="3600"/>
              </a:spcBef>
              <a:buSzTx/>
              <a:buNone/>
              <a:defRPr sz="1400"/>
            </a:lvl2pPr>
            <a:lvl3pPr marL="0" indent="914400">
              <a:spcBef>
                <a:spcPts val="3600"/>
              </a:spcBef>
              <a:buSzTx/>
              <a:buNone/>
              <a:defRPr sz="1400"/>
            </a:lvl3pPr>
            <a:lvl4pPr marL="0" indent="1371600">
              <a:spcBef>
                <a:spcPts val="3600"/>
              </a:spcBef>
              <a:buSzTx/>
              <a:buNone/>
              <a:defRPr sz="1400"/>
            </a:lvl4pPr>
            <a:lvl5pPr marL="0" indent="1828800">
              <a:spcBef>
                <a:spcPts val="36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Title Text"/>
          <p:cNvSpPr txBox="1"/>
          <p:nvPr>
            <p:ph type="title"/>
          </p:nvPr>
        </p:nvSpPr>
        <p:spPr>
          <a:xfrm>
            <a:off x="1270000" y="170688"/>
            <a:ext cx="10464800" cy="260502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4" name="Body Level One…"/>
          <p:cNvSpPr txBox="1"/>
          <p:nvPr>
            <p:ph type="body" sz="half" idx="1"/>
          </p:nvPr>
        </p:nvSpPr>
        <p:spPr>
          <a:xfrm>
            <a:off x="1270000" y="2775711"/>
            <a:ext cx="5105400" cy="6081778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812800" indent="-406400">
              <a:spcBef>
                <a:spcPts val="3600"/>
              </a:spcBef>
              <a:defRPr sz="3200"/>
            </a:lvl1pPr>
            <a:lvl2pPr marL="1358900" indent="-406400">
              <a:spcBef>
                <a:spcPts val="3600"/>
              </a:spcBef>
              <a:defRPr sz="3200"/>
            </a:lvl2pPr>
            <a:lvl3pPr marL="1892300" indent="-406400">
              <a:spcBef>
                <a:spcPts val="3600"/>
              </a:spcBef>
              <a:defRPr sz="3200"/>
            </a:lvl3pPr>
            <a:lvl4pPr marL="2463800" indent="-406400">
              <a:spcBef>
                <a:spcPts val="3600"/>
              </a:spcBef>
              <a:defRPr sz="3200"/>
            </a:lvl4pPr>
            <a:lvl5pPr marL="3048000" indent="-406400">
              <a:spcBef>
                <a:spcPts val="36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/>
          <p:nvPr>
            <p:ph type="title"/>
          </p:nvPr>
        </p:nvSpPr>
        <p:spPr>
          <a:xfrm>
            <a:off x="9118600" y="0"/>
            <a:ext cx="2616200" cy="889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7" name="Body Level One…"/>
          <p:cNvSpPr txBox="1"/>
          <p:nvPr>
            <p:ph type="body" idx="1"/>
          </p:nvPr>
        </p:nvSpPr>
        <p:spPr>
          <a:xfrm>
            <a:off x="1270000" y="0"/>
            <a:ext cx="7696200" cy="8890000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Title Text"/>
          <p:cNvSpPr txBox="1"/>
          <p:nvPr>
            <p:ph type="title"/>
          </p:nvPr>
        </p:nvSpPr>
        <p:spPr>
          <a:xfrm>
            <a:off x="9118600" y="0"/>
            <a:ext cx="2616200" cy="889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3" name="Body Level One…"/>
          <p:cNvSpPr txBox="1"/>
          <p:nvPr>
            <p:ph type="body" idx="1"/>
          </p:nvPr>
        </p:nvSpPr>
        <p:spPr>
          <a:xfrm>
            <a:off x="1270000" y="0"/>
            <a:ext cx="7696200" cy="8890000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812800" indent="-406400">
              <a:spcBef>
                <a:spcPts val="3600"/>
              </a:spcBef>
              <a:defRPr sz="3200"/>
            </a:lvl1pPr>
            <a:lvl2pPr marL="1358900" indent="-406400">
              <a:spcBef>
                <a:spcPts val="3600"/>
              </a:spcBef>
              <a:defRPr sz="3200"/>
            </a:lvl2pPr>
            <a:lvl3pPr marL="1892300" indent="-406400">
              <a:spcBef>
                <a:spcPts val="3600"/>
              </a:spcBef>
              <a:defRPr sz="3200"/>
            </a:lvl3pPr>
            <a:lvl4pPr marL="2463800" indent="-406400">
              <a:spcBef>
                <a:spcPts val="3600"/>
              </a:spcBef>
              <a:defRPr sz="3200"/>
            </a:lvl4pPr>
            <a:lvl5pPr marL="3048000" indent="-406400">
              <a:spcBef>
                <a:spcPts val="36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Title Text"/>
          <p:cNvSpPr txBox="1"/>
          <p:nvPr>
            <p:ph type="title"/>
          </p:nvPr>
        </p:nvSpPr>
        <p:spPr>
          <a:xfrm>
            <a:off x="974725" y="2827338"/>
            <a:ext cx="11055350" cy="24971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52" name="Body Level One…"/>
          <p:cNvSpPr txBox="1"/>
          <p:nvPr>
            <p:ph type="body" sz="half" idx="1"/>
          </p:nvPr>
        </p:nvSpPr>
        <p:spPr>
          <a:xfrm>
            <a:off x="1951038" y="5324475"/>
            <a:ext cx="9102726" cy="2898775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>
              <a:spcBef>
                <a:spcPts val="3600"/>
              </a:spcBef>
              <a:buSzTx/>
              <a:buNone/>
              <a:defRPr sz="3200"/>
            </a:lvl1pPr>
            <a:lvl2pPr marL="0" indent="457200" algn="ctr">
              <a:spcBef>
                <a:spcPts val="3600"/>
              </a:spcBef>
              <a:buSzTx/>
              <a:buNone/>
              <a:defRPr sz="3200"/>
            </a:lvl2pPr>
            <a:lvl3pPr marL="0" indent="914400" algn="ctr">
              <a:spcBef>
                <a:spcPts val="3600"/>
              </a:spcBef>
              <a:buSzTx/>
              <a:buNone/>
              <a:defRPr sz="3200"/>
            </a:lvl3pPr>
            <a:lvl4pPr marL="0" indent="1371600" algn="ctr">
              <a:spcBef>
                <a:spcPts val="3600"/>
              </a:spcBef>
              <a:buSzTx/>
              <a:buNone/>
              <a:defRPr sz="3200"/>
            </a:lvl4pPr>
            <a:lvl5pPr marL="0" indent="1828800" algn="ctr">
              <a:spcBef>
                <a:spcPts val="360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cap="all" sz="4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69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2000"/>
            </a:lvl1pPr>
            <a:lvl2pPr marL="0" indent="457200">
              <a:spcBef>
                <a:spcPts val="3600"/>
              </a:spcBef>
              <a:buSzTx/>
              <a:buNone/>
              <a:defRPr sz="2000"/>
            </a:lvl2pPr>
            <a:lvl3pPr marL="0" indent="914400">
              <a:spcBef>
                <a:spcPts val="3600"/>
              </a:spcBef>
              <a:buSzTx/>
              <a:buNone/>
              <a:defRPr sz="2000"/>
            </a:lvl3pPr>
            <a:lvl4pPr marL="0" indent="1371600">
              <a:spcBef>
                <a:spcPts val="3600"/>
              </a:spcBef>
              <a:buSzTx/>
              <a:buNone/>
              <a:defRPr sz="2000"/>
            </a:lvl4pPr>
            <a:lvl5pPr marL="0" indent="1828800">
              <a:spcBef>
                <a:spcPts val="360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86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  <a:lvl2pPr marL="0" indent="4572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2pPr>
            <a:lvl3pPr marL="0" indent="9144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3pPr>
            <a:lvl4pPr marL="0" indent="13716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4pPr>
            <a:lvl5pPr marL="0" indent="18288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10" name="Body Level One…"/>
          <p:cNvSpPr txBox="1"/>
          <p:nvPr>
            <p:ph type="body" sz="half" idx="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1400"/>
            </a:lvl1pPr>
            <a:lvl2pPr marL="0" indent="457200">
              <a:spcBef>
                <a:spcPts val="3600"/>
              </a:spcBef>
              <a:buSzTx/>
              <a:buNone/>
              <a:defRPr sz="1400"/>
            </a:lvl2pPr>
            <a:lvl3pPr marL="0" indent="914400">
              <a:spcBef>
                <a:spcPts val="3600"/>
              </a:spcBef>
              <a:buSzTx/>
              <a:buNone/>
              <a:defRPr sz="1400"/>
            </a:lvl3pPr>
            <a:lvl4pPr marL="0" indent="1371600">
              <a:spcBef>
                <a:spcPts val="3600"/>
              </a:spcBef>
              <a:buSzTx/>
              <a:buNone/>
              <a:defRPr sz="1400"/>
            </a:lvl4pPr>
            <a:lvl5pPr marL="0" indent="1828800">
              <a:spcBef>
                <a:spcPts val="36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19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1400"/>
            </a:lvl1pPr>
            <a:lvl2pPr marL="0" indent="457200">
              <a:spcBef>
                <a:spcPts val="3600"/>
              </a:spcBef>
              <a:buSzTx/>
              <a:buNone/>
              <a:defRPr sz="1400"/>
            </a:lvl2pPr>
            <a:lvl3pPr marL="0" indent="914400">
              <a:spcBef>
                <a:spcPts val="3600"/>
              </a:spcBef>
              <a:buSzTx/>
              <a:buNone/>
              <a:defRPr sz="1400"/>
            </a:lvl3pPr>
            <a:lvl4pPr marL="0" indent="1371600">
              <a:spcBef>
                <a:spcPts val="3600"/>
              </a:spcBef>
              <a:buSzTx/>
              <a:buNone/>
              <a:defRPr sz="1400"/>
            </a:lvl4pPr>
            <a:lvl5pPr marL="0" indent="1828800">
              <a:spcBef>
                <a:spcPts val="36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bg>
      <p:bgPr>
        <a:gradFill flip="none" rotWithShape="1">
          <a:gsLst>
            <a:gs pos="0">
              <a:srgbClr val="232B31"/>
            </a:gs>
            <a:gs pos="100000">
              <a:srgbClr val="262E3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/>
          <p:nvPr>
            <p:ph type="title"/>
          </p:nvPr>
        </p:nvSpPr>
        <p:spPr>
          <a:xfrm>
            <a:off x="974725" y="3030538"/>
            <a:ext cx="11055350" cy="2497138"/>
          </a:xfrm>
          <a:prstGeom prst="rect">
            <a:avLst/>
          </a:prstGeom>
        </p:spPr>
        <p:txBody>
          <a:bodyPr anchor="t"/>
          <a:lstStyle>
            <a:lvl1pPr algn="l">
              <a:defRPr sz="5600">
                <a:solidFill>
                  <a:srgbClr val="FF8600"/>
                </a:solidFill>
                <a:uFill>
                  <a:solidFill>
                    <a:srgbClr val="FF86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6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700"/>
              </a:spcBef>
              <a:buSzTx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spcBef>
                <a:spcPts val="700"/>
              </a:spcBef>
              <a:buSzTx/>
              <a:buNone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spcBef>
                <a:spcPts val="700"/>
              </a:spcBef>
              <a:buSzTx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spcBef>
                <a:spcPts val="700"/>
              </a:spcBef>
              <a:buSzTx/>
              <a:buNone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spcBef>
                <a:spcPts val="700"/>
              </a:spcBef>
              <a:buSzTx/>
              <a:buNone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xfrm>
            <a:off x="12593042" y="223986"/>
            <a:ext cx="340322" cy="323554"/>
          </a:xfrm>
          <a:prstGeom prst="rect">
            <a:avLst/>
          </a:prstGeom>
        </p:spPr>
        <p:txBody>
          <a:bodyPr wrap="none" lIns="50800" tIns="50800" rIns="50800" bIns="50800" anchor="ctr"/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Text"/>
          <p:cNvSpPr txBox="1"/>
          <p:nvPr>
            <p:ph type="title"/>
          </p:nvPr>
        </p:nvSpPr>
        <p:spPr>
          <a:xfrm>
            <a:off x="1270000" y="170688"/>
            <a:ext cx="10464800" cy="260502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8" name="Body Level One…"/>
          <p:cNvSpPr txBox="1"/>
          <p:nvPr>
            <p:ph type="body" sz="quarter" idx="1"/>
          </p:nvPr>
        </p:nvSpPr>
        <p:spPr>
          <a:xfrm>
            <a:off x="7607300" y="2775711"/>
            <a:ext cx="4127500" cy="6081778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812800" indent="-406400">
              <a:spcBef>
                <a:spcPts val="3600"/>
              </a:spcBef>
              <a:defRPr sz="3200"/>
            </a:lvl1pPr>
            <a:lvl2pPr marL="1358900" indent="-406400">
              <a:spcBef>
                <a:spcPts val="3600"/>
              </a:spcBef>
              <a:defRPr sz="3200"/>
            </a:lvl2pPr>
            <a:lvl3pPr marL="1892300" indent="-406400">
              <a:spcBef>
                <a:spcPts val="3600"/>
              </a:spcBef>
              <a:defRPr sz="3200"/>
            </a:lvl3pPr>
            <a:lvl4pPr marL="2463800" indent="-406400">
              <a:spcBef>
                <a:spcPts val="3600"/>
              </a:spcBef>
              <a:defRPr sz="3200"/>
            </a:lvl4pPr>
            <a:lvl5pPr marL="3048000" indent="-406400">
              <a:spcBef>
                <a:spcPts val="36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Title Text"/>
          <p:cNvSpPr txBox="1"/>
          <p:nvPr>
            <p:ph type="title"/>
          </p:nvPr>
        </p:nvSpPr>
        <p:spPr>
          <a:xfrm>
            <a:off x="9118600" y="0"/>
            <a:ext cx="2616200" cy="889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37" name="Body Level One…"/>
          <p:cNvSpPr txBox="1"/>
          <p:nvPr>
            <p:ph type="body" idx="1"/>
          </p:nvPr>
        </p:nvSpPr>
        <p:spPr>
          <a:xfrm>
            <a:off x="1270000" y="0"/>
            <a:ext cx="7696200" cy="8890000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812800" indent="-406400">
              <a:spcBef>
                <a:spcPts val="3600"/>
              </a:spcBef>
              <a:defRPr sz="3200"/>
            </a:lvl1pPr>
            <a:lvl2pPr marL="1358900" indent="-406400">
              <a:spcBef>
                <a:spcPts val="3600"/>
              </a:spcBef>
              <a:defRPr sz="3200"/>
            </a:lvl2pPr>
            <a:lvl3pPr marL="1892300" indent="-406400">
              <a:spcBef>
                <a:spcPts val="3600"/>
              </a:spcBef>
              <a:defRPr sz="3200"/>
            </a:lvl3pPr>
            <a:lvl4pPr marL="2463800" indent="-406400">
              <a:spcBef>
                <a:spcPts val="3600"/>
              </a:spcBef>
              <a:defRPr sz="3200"/>
            </a:lvl4pPr>
            <a:lvl5pPr marL="3048000" indent="-406400">
              <a:spcBef>
                <a:spcPts val="36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Title Text"/>
          <p:cNvSpPr txBox="1"/>
          <p:nvPr>
            <p:ph type="title"/>
          </p:nvPr>
        </p:nvSpPr>
        <p:spPr>
          <a:xfrm>
            <a:off x="974725" y="3030538"/>
            <a:ext cx="11055350" cy="2361671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1046" name="Body Level One…"/>
          <p:cNvSpPr txBox="1"/>
          <p:nvPr>
            <p:ph type="body" sz="quarter" idx="1"/>
          </p:nvPr>
        </p:nvSpPr>
        <p:spPr>
          <a:xfrm>
            <a:off x="1951038" y="5392208"/>
            <a:ext cx="9102726" cy="2763309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>
              <a:spcBef>
                <a:spcPts val="6000"/>
              </a:spcBef>
              <a:buSzTx/>
              <a:buNone/>
            </a:lvl1pPr>
            <a:lvl2pPr marL="0" indent="457200" algn="ctr">
              <a:spcBef>
                <a:spcPts val="6000"/>
              </a:spcBef>
              <a:buSzTx/>
              <a:buNone/>
            </a:lvl2pPr>
            <a:lvl3pPr marL="0" indent="914400" algn="ctr">
              <a:spcBef>
                <a:spcPts val="6000"/>
              </a:spcBef>
              <a:buSzTx/>
              <a:buNone/>
            </a:lvl3pPr>
            <a:lvl4pPr marL="0" indent="1371600" algn="ctr">
              <a:spcBef>
                <a:spcPts val="6000"/>
              </a:spcBef>
              <a:buSzTx/>
              <a:buNone/>
            </a:lvl4pPr>
            <a:lvl5pPr marL="0" indent="1828800" algn="ctr">
              <a:spcBef>
                <a:spcPts val="600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Title Text"/>
          <p:cNvSpPr txBox="1"/>
          <p:nvPr>
            <p:ph type="title"/>
          </p:nvPr>
        </p:nvSpPr>
        <p:spPr>
          <a:xfrm>
            <a:off x="650875" y="390525"/>
            <a:ext cx="11703050" cy="1885315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10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cap="all" sz="4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63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spcBef>
                <a:spcPts val="6000"/>
              </a:spcBef>
              <a:buSzTx/>
              <a:buNone/>
              <a:defRPr sz="2000"/>
            </a:lvl1pPr>
            <a:lvl2pPr marL="0" indent="457200">
              <a:spcBef>
                <a:spcPts val="6000"/>
              </a:spcBef>
              <a:buSzTx/>
              <a:buNone/>
              <a:defRPr sz="2000"/>
            </a:lvl2pPr>
            <a:lvl3pPr marL="0" indent="914400">
              <a:spcBef>
                <a:spcPts val="6000"/>
              </a:spcBef>
              <a:buSzTx/>
              <a:buNone/>
              <a:defRPr sz="2000"/>
            </a:lvl3pPr>
            <a:lvl4pPr marL="0" indent="1371600">
              <a:spcBef>
                <a:spcPts val="6000"/>
              </a:spcBef>
              <a:buSzTx/>
              <a:buNone/>
              <a:defRPr sz="2000"/>
            </a:lvl4pPr>
            <a:lvl5pPr marL="0" indent="1828800">
              <a:spcBef>
                <a:spcPts val="600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Title Text"/>
          <p:cNvSpPr txBox="1"/>
          <p:nvPr>
            <p:ph type="title"/>
          </p:nvPr>
        </p:nvSpPr>
        <p:spPr>
          <a:xfrm>
            <a:off x="650875" y="390525"/>
            <a:ext cx="11703050" cy="1885315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10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Title Text"/>
          <p:cNvSpPr txBox="1"/>
          <p:nvPr>
            <p:ph type="title"/>
          </p:nvPr>
        </p:nvSpPr>
        <p:spPr>
          <a:xfrm>
            <a:off x="650875" y="390525"/>
            <a:ext cx="11703050" cy="1713554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1080" name="Body Level One…"/>
          <p:cNvSpPr txBox="1"/>
          <p:nvPr>
            <p:ph type="body" sz="quarter" idx="1"/>
          </p:nvPr>
        </p:nvSpPr>
        <p:spPr>
          <a:xfrm>
            <a:off x="650874" y="2104078"/>
            <a:ext cx="5745164" cy="988373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spcBef>
                <a:spcPts val="60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  <a:lvl2pPr marL="0" indent="457200">
              <a:spcBef>
                <a:spcPts val="60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2pPr>
            <a:lvl3pPr marL="0" indent="914400">
              <a:spcBef>
                <a:spcPts val="60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3pPr>
            <a:lvl4pPr marL="0" indent="1371600">
              <a:spcBef>
                <a:spcPts val="60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4pPr>
            <a:lvl5pPr marL="0" indent="1828800">
              <a:spcBef>
                <a:spcPts val="60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Text"/>
          <p:cNvSpPr txBox="1"/>
          <p:nvPr>
            <p:ph type="title"/>
          </p:nvPr>
        </p:nvSpPr>
        <p:spPr>
          <a:xfrm>
            <a:off x="650875" y="390525"/>
            <a:ext cx="11703050" cy="1885315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10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04" name="Body Level One…"/>
          <p:cNvSpPr txBox="1"/>
          <p:nvPr>
            <p:ph type="body" sz="half" idx="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>
              <a:spcBef>
                <a:spcPts val="6000"/>
              </a:spcBef>
              <a:buSzTx/>
              <a:buNone/>
              <a:defRPr sz="1400"/>
            </a:lvl1pPr>
            <a:lvl2pPr marL="0" indent="457200">
              <a:spcBef>
                <a:spcPts val="6000"/>
              </a:spcBef>
              <a:buSzTx/>
              <a:buNone/>
              <a:defRPr sz="1400"/>
            </a:lvl2pPr>
            <a:lvl3pPr marL="0" indent="914400">
              <a:spcBef>
                <a:spcPts val="6000"/>
              </a:spcBef>
              <a:buSzTx/>
              <a:buNone/>
              <a:defRPr sz="1400"/>
            </a:lvl3pPr>
            <a:lvl4pPr marL="0" indent="1371600">
              <a:spcBef>
                <a:spcPts val="6000"/>
              </a:spcBef>
              <a:buSzTx/>
              <a:buNone/>
              <a:defRPr sz="1400"/>
            </a:lvl4pPr>
            <a:lvl5pPr marL="0" indent="1828800">
              <a:spcBef>
                <a:spcPts val="60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gradFill flip="none" rotWithShape="1">
          <a:gsLst>
            <a:gs pos="0">
              <a:srgbClr val="232B31"/>
            </a:gs>
            <a:gs pos="100000">
              <a:srgbClr val="262E3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/>
          <p:nvPr>
            <p:ph type="title"/>
          </p:nvPr>
        </p:nvSpPr>
        <p:spPr>
          <a:xfrm>
            <a:off x="650875" y="390525"/>
            <a:ext cx="11703050" cy="1885315"/>
          </a:xfrm>
          <a:prstGeom prst="rect">
            <a:avLst/>
          </a:prstGeom>
        </p:spPr>
        <p:txBody>
          <a:bodyPr anchor="t"/>
          <a:lstStyle>
            <a:lvl1pPr algn="l">
              <a:defRPr sz="5600">
                <a:solidFill>
                  <a:srgbClr val="FF8600"/>
                </a:solidFill>
                <a:uFill>
                  <a:solidFill>
                    <a:srgbClr val="FF86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xfrm>
            <a:off x="12593042" y="223986"/>
            <a:ext cx="340322" cy="323554"/>
          </a:xfrm>
          <a:prstGeom prst="rect">
            <a:avLst/>
          </a:prstGeom>
        </p:spPr>
        <p:txBody>
          <a:bodyPr wrap="none" lIns="50800" tIns="50800" rIns="50800" bIns="50800" anchor="ctr"/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13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>
              <a:spcBef>
                <a:spcPts val="6000"/>
              </a:spcBef>
              <a:buSzTx/>
              <a:buNone/>
              <a:defRPr sz="1400"/>
            </a:lvl1pPr>
            <a:lvl2pPr marL="0" indent="457200">
              <a:spcBef>
                <a:spcPts val="6000"/>
              </a:spcBef>
              <a:buSzTx/>
              <a:buNone/>
              <a:defRPr sz="1400"/>
            </a:lvl2pPr>
            <a:lvl3pPr marL="0" indent="914400">
              <a:spcBef>
                <a:spcPts val="6000"/>
              </a:spcBef>
              <a:buSzTx/>
              <a:buNone/>
              <a:defRPr sz="1400"/>
            </a:lvl3pPr>
            <a:lvl4pPr marL="0" indent="1371600">
              <a:spcBef>
                <a:spcPts val="6000"/>
              </a:spcBef>
              <a:buSzTx/>
              <a:buNone/>
              <a:defRPr sz="1400"/>
            </a:lvl4pPr>
            <a:lvl5pPr marL="0" indent="1828800">
              <a:spcBef>
                <a:spcPts val="60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1122" name="Body Level One…"/>
          <p:cNvSpPr txBox="1"/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6000"/>
              </a:spcBef>
            </a:lvl1pPr>
            <a:lvl2pPr>
              <a:spcBef>
                <a:spcPts val="6000"/>
              </a:spcBef>
            </a:lvl2pPr>
            <a:lvl3pPr>
              <a:spcBef>
                <a:spcPts val="6000"/>
              </a:spcBef>
            </a:lvl3pPr>
            <a:lvl4pPr>
              <a:spcBef>
                <a:spcPts val="6000"/>
              </a:spcBef>
            </a:lvl4pPr>
            <a:lvl5pPr>
              <a:spcBef>
                <a:spcPts val="60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Title Text"/>
          <p:cNvSpPr txBox="1"/>
          <p:nvPr>
            <p:ph type="title"/>
          </p:nvPr>
        </p:nvSpPr>
        <p:spPr>
          <a:xfrm>
            <a:off x="9428163" y="390525"/>
            <a:ext cx="2925763" cy="9363075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1131" name="Body Level One…"/>
          <p:cNvSpPr txBox="1"/>
          <p:nvPr>
            <p:ph type="body" idx="1"/>
          </p:nvPr>
        </p:nvSpPr>
        <p:spPr>
          <a:xfrm>
            <a:off x="650875" y="0"/>
            <a:ext cx="8624889" cy="9077325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6000"/>
              </a:spcBef>
            </a:lvl1pPr>
            <a:lvl2pPr>
              <a:spcBef>
                <a:spcPts val="6000"/>
              </a:spcBef>
            </a:lvl2pPr>
            <a:lvl3pPr>
              <a:spcBef>
                <a:spcPts val="6000"/>
              </a:spcBef>
            </a:lvl3pPr>
            <a:lvl4pPr>
              <a:spcBef>
                <a:spcPts val="6000"/>
              </a:spcBef>
            </a:lvl4pPr>
            <a:lvl5pPr>
              <a:spcBef>
                <a:spcPts val="60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Title Text"/>
          <p:cNvSpPr txBox="1"/>
          <p:nvPr>
            <p:ph type="title"/>
          </p:nvPr>
        </p:nvSpPr>
        <p:spPr>
          <a:xfrm>
            <a:off x="974725" y="2624138"/>
            <a:ext cx="11055350" cy="29035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40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457200" algn="ctr">
              <a:spcBef>
                <a:spcPts val="0"/>
              </a:spcBef>
              <a:buSzTx/>
              <a:buNone/>
              <a:defRPr sz="3200"/>
            </a:lvl2pPr>
            <a:lvl3pPr marL="0" indent="914400" algn="ctr">
              <a:spcBef>
                <a:spcPts val="0"/>
              </a:spcBef>
              <a:buSzTx/>
              <a:buNone/>
              <a:defRPr sz="3200"/>
            </a:lvl3pPr>
            <a:lvl4pPr marL="0" indent="1371600" algn="ctr">
              <a:spcBef>
                <a:spcPts val="0"/>
              </a:spcBef>
              <a:buSzTx/>
              <a:buNone/>
              <a:defRPr sz="3200"/>
            </a:lvl4pPr>
            <a:lvl5pPr marL="0" indent="18288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Title Text"/>
          <p:cNvSpPr txBox="1"/>
          <p:nvPr>
            <p:ph type="title"/>
          </p:nvPr>
        </p:nvSpPr>
        <p:spPr>
          <a:xfrm>
            <a:off x="1270000" y="7366000"/>
            <a:ext cx="10464800" cy="1828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cap="all" sz="4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57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2000"/>
            </a:lvl1pPr>
            <a:lvl2pPr marL="0" indent="457200" algn="ctr">
              <a:spcBef>
                <a:spcPts val="0"/>
              </a:spcBef>
              <a:buSzTx/>
              <a:buNone/>
              <a:defRPr sz="2000"/>
            </a:lvl2pPr>
            <a:lvl3pPr marL="0" indent="914400" algn="ctr">
              <a:spcBef>
                <a:spcPts val="0"/>
              </a:spcBef>
              <a:buSzTx/>
              <a:buNone/>
              <a:defRPr sz="2000"/>
            </a:lvl3pPr>
            <a:lvl4pPr marL="0" indent="1371600" algn="ctr">
              <a:spcBef>
                <a:spcPts val="0"/>
              </a:spcBef>
              <a:buSzTx/>
              <a:buNone/>
              <a:defRPr sz="2000"/>
            </a:lvl4pPr>
            <a:lvl5pPr marL="0" indent="1828800" algn="ctr">
              <a:spcBef>
                <a:spcPts val="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Title Text"/>
          <p:cNvSpPr txBox="1"/>
          <p:nvPr>
            <p:ph type="title"/>
          </p:nvPr>
        </p:nvSpPr>
        <p:spPr>
          <a:xfrm>
            <a:off x="1270000" y="7366000"/>
            <a:ext cx="10464800" cy="1828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74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Title Text"/>
          <p:cNvSpPr txBox="1"/>
          <p:nvPr>
            <p:ph type="title"/>
          </p:nvPr>
        </p:nvSpPr>
        <p:spPr>
          <a:xfrm>
            <a:off x="1270000" y="7366000"/>
            <a:ext cx="10464800" cy="1828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bg>
      <p:bgPr>
        <a:gradFill flip="none" rotWithShape="1">
          <a:gsLst>
            <a:gs pos="0">
              <a:srgbClr val="232B31"/>
            </a:gs>
            <a:gs pos="100000">
              <a:srgbClr val="262E3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solidFill>
                  <a:srgbClr val="FF8600"/>
                </a:solidFill>
                <a:uFill>
                  <a:solidFill>
                    <a:srgbClr val="FF86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3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spcBef>
                <a:spcPts val="7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7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7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7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7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xfrm>
            <a:off x="12593042" y="223986"/>
            <a:ext cx="340322" cy="323554"/>
          </a:xfrm>
          <a:prstGeom prst="rect">
            <a:avLst/>
          </a:prstGeom>
        </p:spPr>
        <p:txBody>
          <a:bodyPr wrap="none" lIns="50800" tIns="50800" rIns="50800" bIns="50800" anchor="ctr"/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8" name="Body Level One…"/>
          <p:cNvSpPr txBox="1"/>
          <p:nvPr>
            <p:ph type="body" sz="half" idx="1"/>
          </p:nvPr>
        </p:nvSpPr>
        <p:spPr>
          <a:xfrm>
            <a:off x="650875" y="2041525"/>
            <a:ext cx="4278313" cy="771207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1400"/>
            </a:lvl1pPr>
            <a:lvl2pPr marL="0" indent="457200" algn="ctr">
              <a:spcBef>
                <a:spcPts val="0"/>
              </a:spcBef>
              <a:buSzTx/>
              <a:buNone/>
              <a:defRPr sz="1400"/>
            </a:lvl2pPr>
            <a:lvl3pPr marL="0" indent="914400" algn="ctr">
              <a:spcBef>
                <a:spcPts val="0"/>
              </a:spcBef>
              <a:buSzTx/>
              <a:buNone/>
              <a:defRPr sz="1400"/>
            </a:lvl3pPr>
            <a:lvl4pPr marL="0" indent="1371600" algn="ctr">
              <a:spcBef>
                <a:spcPts val="0"/>
              </a:spcBef>
              <a:buSzTx/>
              <a:buNone/>
              <a:defRPr sz="1400"/>
            </a:lvl4pPr>
            <a:lvl5pPr marL="0" indent="1828800" algn="ctr">
              <a:spcBef>
                <a:spcPts val="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7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1400"/>
            </a:lvl1pPr>
            <a:lvl2pPr marL="0" indent="457200" algn="ctr">
              <a:spcBef>
                <a:spcPts val="0"/>
              </a:spcBef>
              <a:buSzTx/>
              <a:buNone/>
              <a:defRPr sz="1400"/>
            </a:lvl2pPr>
            <a:lvl3pPr marL="0" indent="914400" algn="ctr">
              <a:spcBef>
                <a:spcPts val="0"/>
              </a:spcBef>
              <a:buSzTx/>
              <a:buNone/>
              <a:defRPr sz="1400"/>
            </a:lvl3pPr>
            <a:lvl4pPr marL="0" indent="1371600" algn="ctr">
              <a:spcBef>
                <a:spcPts val="0"/>
              </a:spcBef>
              <a:buSzTx/>
              <a:buNone/>
              <a:defRPr sz="1400"/>
            </a:lvl4pPr>
            <a:lvl5pPr marL="0" indent="1828800" algn="ctr">
              <a:spcBef>
                <a:spcPts val="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Title Text"/>
          <p:cNvSpPr txBox="1"/>
          <p:nvPr>
            <p:ph type="title"/>
          </p:nvPr>
        </p:nvSpPr>
        <p:spPr>
          <a:xfrm>
            <a:off x="1270000" y="7366000"/>
            <a:ext cx="10464800" cy="1828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16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Title Text"/>
          <p:cNvSpPr txBox="1"/>
          <p:nvPr>
            <p:ph type="title"/>
          </p:nvPr>
        </p:nvSpPr>
        <p:spPr>
          <a:xfrm>
            <a:off x="9428163" y="1717675"/>
            <a:ext cx="2925763" cy="80359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25" name="Body Level One…"/>
          <p:cNvSpPr txBox="1"/>
          <p:nvPr>
            <p:ph type="body" idx="1"/>
          </p:nvPr>
        </p:nvSpPr>
        <p:spPr>
          <a:xfrm>
            <a:off x="650875" y="2276475"/>
            <a:ext cx="8624889" cy="747712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Title Text"/>
          <p:cNvSpPr txBox="1"/>
          <p:nvPr>
            <p:ph type="title"/>
          </p:nvPr>
        </p:nvSpPr>
        <p:spPr>
          <a:xfrm>
            <a:off x="974725" y="2624138"/>
            <a:ext cx="11055350" cy="29035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34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457200" algn="ctr">
              <a:spcBef>
                <a:spcPts val="0"/>
              </a:spcBef>
              <a:buSzTx/>
              <a:buNone/>
            </a:lvl2pPr>
            <a:lvl3pPr marL="0" indent="914400" algn="ctr">
              <a:spcBef>
                <a:spcPts val="0"/>
              </a:spcBef>
              <a:buSzTx/>
              <a:buNone/>
            </a:lvl3pPr>
            <a:lvl4pPr marL="0" indent="1371600" algn="ctr">
              <a:spcBef>
                <a:spcPts val="0"/>
              </a:spcBef>
              <a:buSzTx/>
              <a:buNone/>
            </a:lvl4pPr>
            <a:lvl5pPr marL="0" indent="182880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Title Text"/>
          <p:cNvSpPr txBox="1"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cap="all" sz="4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51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2000"/>
            </a:lvl1pPr>
            <a:lvl2pPr marL="0" indent="457200" algn="ctr">
              <a:spcBef>
                <a:spcPts val="0"/>
              </a:spcBef>
              <a:buSzTx/>
              <a:buNone/>
              <a:defRPr sz="2000"/>
            </a:lvl2pPr>
            <a:lvl3pPr marL="0" indent="914400" algn="ctr">
              <a:spcBef>
                <a:spcPts val="0"/>
              </a:spcBef>
              <a:buSzTx/>
              <a:buNone/>
              <a:defRPr sz="2000"/>
            </a:lvl3pPr>
            <a:lvl4pPr marL="0" indent="1371600" algn="ctr">
              <a:spcBef>
                <a:spcPts val="0"/>
              </a:spcBef>
              <a:buSzTx/>
              <a:buNone/>
              <a:defRPr sz="2000"/>
            </a:lvl4pPr>
            <a:lvl5pPr marL="0" indent="1828800" algn="ctr">
              <a:spcBef>
                <a:spcPts val="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Title Text"/>
          <p:cNvSpPr txBox="1"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68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Title Text"/>
          <p:cNvSpPr txBox="1"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bg>
      <p:bgPr>
        <a:gradFill flip="none" rotWithShape="1">
          <a:gsLst>
            <a:gs pos="0">
              <a:srgbClr val="232B31"/>
            </a:gs>
            <a:gs pos="100000">
              <a:srgbClr val="262E3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/>
          <p:nvPr>
            <p:ph type="title"/>
          </p:nvPr>
        </p:nvSpPr>
        <p:spPr>
          <a:xfrm>
            <a:off x="650875" y="390525"/>
            <a:ext cx="11703050" cy="1885315"/>
          </a:xfrm>
          <a:prstGeom prst="rect">
            <a:avLst/>
          </a:prstGeom>
        </p:spPr>
        <p:txBody>
          <a:bodyPr anchor="t"/>
          <a:lstStyle>
            <a:lvl1pPr algn="l">
              <a:defRPr sz="5600">
                <a:solidFill>
                  <a:srgbClr val="FF8600"/>
                </a:solidFill>
                <a:uFill>
                  <a:solidFill>
                    <a:srgbClr val="FF86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2" name="Slide Number"/>
          <p:cNvSpPr txBox="1"/>
          <p:nvPr>
            <p:ph type="sldNum" sz="quarter" idx="2"/>
          </p:nvPr>
        </p:nvSpPr>
        <p:spPr>
          <a:xfrm>
            <a:off x="12593042" y="223986"/>
            <a:ext cx="340322" cy="323554"/>
          </a:xfrm>
          <a:prstGeom prst="rect">
            <a:avLst/>
          </a:prstGeom>
        </p:spPr>
        <p:txBody>
          <a:bodyPr wrap="none" lIns="50800" tIns="50800" rIns="50800" bIns="50800" anchor="ctr"/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2" name="Body Level One…"/>
          <p:cNvSpPr txBox="1"/>
          <p:nvPr>
            <p:ph type="body" sz="half" idx="1"/>
          </p:nvPr>
        </p:nvSpPr>
        <p:spPr>
          <a:xfrm>
            <a:off x="650875" y="2041525"/>
            <a:ext cx="4278313" cy="771207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1400"/>
            </a:lvl1pPr>
            <a:lvl2pPr marL="0" indent="457200" algn="ctr">
              <a:spcBef>
                <a:spcPts val="0"/>
              </a:spcBef>
              <a:buSzTx/>
              <a:buNone/>
              <a:defRPr sz="1400"/>
            </a:lvl2pPr>
            <a:lvl3pPr marL="0" indent="914400" algn="ctr">
              <a:spcBef>
                <a:spcPts val="0"/>
              </a:spcBef>
              <a:buSzTx/>
              <a:buNone/>
              <a:defRPr sz="1400"/>
            </a:lvl3pPr>
            <a:lvl4pPr marL="0" indent="1371600" algn="ctr">
              <a:spcBef>
                <a:spcPts val="0"/>
              </a:spcBef>
              <a:buSzTx/>
              <a:buNone/>
              <a:defRPr sz="1400"/>
            </a:lvl4pPr>
            <a:lvl5pPr marL="0" indent="1828800" algn="ctr">
              <a:spcBef>
                <a:spcPts val="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01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1400"/>
            </a:lvl1pPr>
            <a:lvl2pPr marL="0" indent="457200" algn="ctr">
              <a:spcBef>
                <a:spcPts val="0"/>
              </a:spcBef>
              <a:buSzTx/>
              <a:buNone/>
              <a:defRPr sz="1400"/>
            </a:lvl2pPr>
            <a:lvl3pPr marL="0" indent="914400" algn="ctr">
              <a:spcBef>
                <a:spcPts val="0"/>
              </a:spcBef>
              <a:buSzTx/>
              <a:buNone/>
              <a:defRPr sz="1400"/>
            </a:lvl3pPr>
            <a:lvl4pPr marL="0" indent="1371600" algn="ctr">
              <a:spcBef>
                <a:spcPts val="0"/>
              </a:spcBef>
              <a:buSzTx/>
              <a:buNone/>
              <a:defRPr sz="1400"/>
            </a:lvl4pPr>
            <a:lvl5pPr marL="0" indent="1828800" algn="ctr">
              <a:spcBef>
                <a:spcPts val="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Title Text"/>
          <p:cNvSpPr txBox="1"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10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Title Text"/>
          <p:cNvSpPr txBox="1"/>
          <p:nvPr>
            <p:ph type="title"/>
          </p:nvPr>
        </p:nvSpPr>
        <p:spPr>
          <a:xfrm>
            <a:off x="9428163" y="1235075"/>
            <a:ext cx="2925763" cy="85185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19" name="Body Level One…"/>
          <p:cNvSpPr txBox="1"/>
          <p:nvPr>
            <p:ph type="body" idx="1"/>
          </p:nvPr>
        </p:nvSpPr>
        <p:spPr>
          <a:xfrm>
            <a:off x="650875" y="2276475"/>
            <a:ext cx="8624889" cy="747712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Slide Number"/>
          <p:cNvSpPr txBox="1"/>
          <p:nvPr>
            <p:ph type="sldNum" sz="quarter" idx="2"/>
          </p:nvPr>
        </p:nvSpPr>
        <p:spPr>
          <a:xfrm>
            <a:off x="9320107" y="8779792"/>
            <a:ext cx="3034454" cy="52070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584200">
              <a:defRPr sz="1100">
                <a:solidFill>
                  <a:srgbClr val="625B48"/>
                </a:solidFill>
                <a:uFillTx/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6064" y="-304801"/>
            <a:ext cx="13530264" cy="1033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5" name="Slide Number"/>
          <p:cNvSpPr txBox="1"/>
          <p:nvPr>
            <p:ph type="sldNum" sz="quarter" idx="2"/>
          </p:nvPr>
        </p:nvSpPr>
        <p:spPr>
          <a:xfrm>
            <a:off x="9320107" y="8779792"/>
            <a:ext cx="3034454" cy="52070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584200">
              <a:defRPr sz="11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6064" y="-304801"/>
            <a:ext cx="13530264" cy="1033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43" name="Title Text"/>
          <p:cNvSpPr txBox="1"/>
          <p:nvPr>
            <p:ph type="title"/>
          </p:nvPr>
        </p:nvSpPr>
        <p:spPr>
          <a:xfrm>
            <a:off x="1079499" y="118871"/>
            <a:ext cx="10845801" cy="2162557"/>
          </a:xfrm>
          <a:prstGeom prst="rect">
            <a:avLst/>
          </a:prstGeom>
        </p:spPr>
        <p:txBody>
          <a:bodyPr>
            <a:noAutofit/>
          </a:bodyPr>
          <a:lstStyle>
            <a:lvl1pPr defTabSz="584200">
              <a:defRPr sz="68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44" name="Body Level One…"/>
          <p:cNvSpPr txBox="1"/>
          <p:nvPr>
            <p:ph type="body" idx="1"/>
          </p:nvPr>
        </p:nvSpPr>
        <p:spPr>
          <a:xfrm>
            <a:off x="1079499" y="2281428"/>
            <a:ext cx="10845801" cy="6600444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584200">
              <a:spcBef>
                <a:spcPts val="0"/>
              </a:spcBef>
              <a:buSzTx/>
              <a:buNone/>
              <a:defRPr sz="4800">
                <a:solidFill>
                  <a:srgbClr val="909696"/>
                </a:solidFill>
                <a:uFill>
                  <a:solidFill>
                    <a:srgbClr val="90969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indent="0" algn="ctr" defTabSz="584200">
              <a:spcBef>
                <a:spcPts val="0"/>
              </a:spcBef>
              <a:buSzTx/>
              <a:buNone/>
              <a:defRPr sz="4800">
                <a:solidFill>
                  <a:srgbClr val="909696"/>
                </a:solidFill>
                <a:uFill>
                  <a:solidFill>
                    <a:srgbClr val="90969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0" indent="0" algn="ctr" defTabSz="584200">
              <a:spcBef>
                <a:spcPts val="0"/>
              </a:spcBef>
              <a:buSzTx/>
              <a:buNone/>
              <a:defRPr sz="4800">
                <a:solidFill>
                  <a:srgbClr val="909696"/>
                </a:solidFill>
                <a:uFill>
                  <a:solidFill>
                    <a:srgbClr val="90969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0" indent="0" algn="ctr" defTabSz="584200">
              <a:spcBef>
                <a:spcPts val="0"/>
              </a:spcBef>
              <a:buSzTx/>
              <a:buNone/>
              <a:defRPr sz="4800">
                <a:solidFill>
                  <a:srgbClr val="909696"/>
                </a:solidFill>
                <a:uFill>
                  <a:solidFill>
                    <a:srgbClr val="90969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0" indent="0" algn="ctr" defTabSz="584200">
              <a:spcBef>
                <a:spcPts val="0"/>
              </a:spcBef>
              <a:buSzTx/>
              <a:buNone/>
              <a:defRPr sz="4800">
                <a:solidFill>
                  <a:srgbClr val="909696"/>
                </a:solidFill>
                <a:uFill>
                  <a:solidFill>
                    <a:srgbClr val="90969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5" name="Slide Number"/>
          <p:cNvSpPr txBox="1"/>
          <p:nvPr>
            <p:ph type="sldNum" sz="quarter" idx="2"/>
          </p:nvPr>
        </p:nvSpPr>
        <p:spPr>
          <a:xfrm>
            <a:off x="9320107" y="8779792"/>
            <a:ext cx="3034454" cy="52070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584200">
              <a:defRPr sz="11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Slide Number"/>
          <p:cNvSpPr txBox="1"/>
          <p:nvPr>
            <p:ph type="sldNum" sz="quarter" idx="2"/>
          </p:nvPr>
        </p:nvSpPr>
        <p:spPr>
          <a:xfrm>
            <a:off x="6285652" y="8779791"/>
            <a:ext cx="3034455" cy="520701"/>
          </a:xfrm>
          <a:prstGeom prst="rect">
            <a:avLst/>
          </a:prstGeom>
        </p:spPr>
        <p:txBody>
          <a:bodyPr wrap="none" lIns="45719" tIns="45719" rIns="45719" bIns="45719" anchor="ctr"/>
          <a:lstStyle>
            <a:lvl1pPr>
              <a:defRPr sz="1200"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bg>
      <p:bgPr>
        <a:gradFill flip="none" rotWithShape="1">
          <a:gsLst>
            <a:gs pos="0">
              <a:srgbClr val="232B31"/>
            </a:gs>
            <a:gs pos="100000">
              <a:srgbClr val="262E3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/>
          <p:nvPr>
            <p:ph type="title"/>
          </p:nvPr>
        </p:nvSpPr>
        <p:spPr>
          <a:xfrm>
            <a:off x="650875" y="390525"/>
            <a:ext cx="11703050" cy="1713554"/>
          </a:xfrm>
          <a:prstGeom prst="rect">
            <a:avLst/>
          </a:prstGeom>
        </p:spPr>
        <p:txBody>
          <a:bodyPr anchor="t"/>
          <a:lstStyle>
            <a:lvl1pPr algn="l">
              <a:defRPr sz="5600">
                <a:solidFill>
                  <a:srgbClr val="FF8600"/>
                </a:solidFill>
                <a:uFill>
                  <a:solidFill>
                    <a:srgbClr val="FF86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0" name="Body Level One…"/>
          <p:cNvSpPr txBox="1"/>
          <p:nvPr>
            <p:ph type="body" sz="quarter" idx="1"/>
          </p:nvPr>
        </p:nvSpPr>
        <p:spPr>
          <a:xfrm>
            <a:off x="650874" y="2104078"/>
            <a:ext cx="5745164" cy="988373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spcBef>
                <a:spcPts val="700"/>
              </a:spcBef>
              <a:buSz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700"/>
              </a:spcBef>
              <a:buSz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700"/>
              </a:spcBef>
              <a:buSz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700"/>
              </a:spcBef>
              <a:buSz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700"/>
              </a:spcBef>
              <a:buSz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/>
          <p:nvPr>
            <p:ph type="sldNum" sz="quarter" idx="2"/>
          </p:nvPr>
        </p:nvSpPr>
        <p:spPr>
          <a:xfrm>
            <a:off x="12593042" y="223986"/>
            <a:ext cx="340322" cy="323554"/>
          </a:xfrm>
          <a:prstGeom prst="rect">
            <a:avLst/>
          </a:prstGeom>
        </p:spPr>
        <p:txBody>
          <a:bodyPr wrap="none" lIns="50800" tIns="50800" rIns="50800" bIns="50800" anchor="ctr"/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bg>
      <p:bgPr>
        <a:gradFill flip="none" rotWithShape="1">
          <a:gsLst>
            <a:gs pos="0">
              <a:srgbClr val="232B31"/>
            </a:gs>
            <a:gs pos="100000">
              <a:srgbClr val="262E3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Text"/>
          <p:cNvSpPr txBox="1"/>
          <p:nvPr>
            <p:ph type="title"/>
          </p:nvPr>
        </p:nvSpPr>
        <p:spPr>
          <a:xfrm>
            <a:off x="650875" y="390525"/>
            <a:ext cx="11703050" cy="1885315"/>
          </a:xfrm>
          <a:prstGeom prst="rect">
            <a:avLst/>
          </a:prstGeom>
        </p:spPr>
        <p:txBody>
          <a:bodyPr anchor="t"/>
          <a:lstStyle>
            <a:lvl1pPr algn="l">
              <a:defRPr sz="5600">
                <a:solidFill>
                  <a:srgbClr val="FF8600"/>
                </a:solidFill>
                <a:uFill>
                  <a:solidFill>
                    <a:srgbClr val="FF86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12593042" y="223986"/>
            <a:ext cx="340322" cy="323554"/>
          </a:xfrm>
          <a:prstGeom prst="rect">
            <a:avLst/>
          </a:prstGeom>
        </p:spPr>
        <p:txBody>
          <a:bodyPr wrap="none" lIns="50800" tIns="50800" rIns="50800" bIns="50800" anchor="ctr"/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gradFill flip="none" rotWithShape="1">
          <a:gsLst>
            <a:gs pos="0">
              <a:srgbClr val="232B31"/>
            </a:gs>
            <a:gs pos="100000">
              <a:srgbClr val="262E3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/>
          <p:nvPr>
            <p:ph type="sldNum" sz="quarter" idx="2"/>
          </p:nvPr>
        </p:nvSpPr>
        <p:spPr>
          <a:xfrm>
            <a:off x="12593042" y="223986"/>
            <a:ext cx="340322" cy="323554"/>
          </a:xfrm>
          <a:prstGeom prst="rect">
            <a:avLst/>
          </a:prstGeom>
        </p:spPr>
        <p:txBody>
          <a:bodyPr wrap="none" lIns="50800" tIns="50800" rIns="50800" bIns="50800" anchor="ctr"/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bg>
      <p:bgPr>
        <a:gradFill flip="none" rotWithShape="1">
          <a:gsLst>
            <a:gs pos="0">
              <a:srgbClr val="232B31"/>
            </a:gs>
            <a:gs pos="100000">
              <a:srgbClr val="262E3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rgbClr val="FF8600"/>
                </a:solidFill>
                <a:uFill>
                  <a:solidFill>
                    <a:srgbClr val="FF86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4" name="Body Level One…"/>
          <p:cNvSpPr txBox="1"/>
          <p:nvPr>
            <p:ph type="body" sz="half" idx="1"/>
          </p:nvPr>
        </p:nvSpPr>
        <p:spPr>
          <a:xfrm>
            <a:off x="650875" y="2041525"/>
            <a:ext cx="4278313" cy="771207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>
              <a:spcBef>
                <a:spcPts val="7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7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7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7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7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/>
          <p:nvPr>
            <p:ph type="sldNum" sz="quarter" idx="2"/>
          </p:nvPr>
        </p:nvSpPr>
        <p:spPr>
          <a:xfrm>
            <a:off x="12593042" y="223986"/>
            <a:ext cx="340322" cy="323554"/>
          </a:xfrm>
          <a:prstGeom prst="rect">
            <a:avLst/>
          </a:prstGeom>
        </p:spPr>
        <p:txBody>
          <a:bodyPr wrap="none" lIns="50800" tIns="50800" rIns="50800" bIns="50800" anchor="ctr"/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bg>
      <p:bgPr>
        <a:gradFill flip="none" rotWithShape="1">
          <a:gsLst>
            <a:gs pos="0">
              <a:srgbClr val="232B31"/>
            </a:gs>
            <a:gs pos="100000">
              <a:srgbClr val="262E3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rgbClr val="FF8600"/>
                </a:solidFill>
                <a:uFill>
                  <a:solidFill>
                    <a:srgbClr val="FF86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3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>
              <a:spcBef>
                <a:spcPts val="7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7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7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7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7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/>
          <p:nvPr>
            <p:ph type="sldNum" sz="quarter" idx="2"/>
          </p:nvPr>
        </p:nvSpPr>
        <p:spPr>
          <a:xfrm>
            <a:off x="12593042" y="223986"/>
            <a:ext cx="340322" cy="323554"/>
          </a:xfrm>
          <a:prstGeom prst="rect">
            <a:avLst/>
          </a:prstGeom>
        </p:spPr>
        <p:txBody>
          <a:bodyPr wrap="none" lIns="50800" tIns="50800" rIns="50800" bIns="50800" anchor="ctr"/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bg>
      <p:bgPr>
        <a:gradFill flip="none" rotWithShape="1">
          <a:gsLst>
            <a:gs pos="0">
              <a:srgbClr val="232B31"/>
            </a:gs>
            <a:gs pos="100000">
              <a:srgbClr val="262E3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Text"/>
          <p:cNvSpPr txBox="1"/>
          <p:nvPr>
            <p:ph type="title"/>
          </p:nvPr>
        </p:nvSpPr>
        <p:spPr>
          <a:xfrm>
            <a:off x="650875" y="390525"/>
            <a:ext cx="11703050" cy="1885950"/>
          </a:xfrm>
          <a:prstGeom prst="rect">
            <a:avLst/>
          </a:prstGeom>
        </p:spPr>
        <p:txBody>
          <a:bodyPr anchor="t"/>
          <a:lstStyle>
            <a:lvl1pPr algn="l">
              <a:defRPr sz="5600">
                <a:solidFill>
                  <a:srgbClr val="FF8600"/>
                </a:solidFill>
                <a:uFill>
                  <a:solidFill>
                    <a:srgbClr val="FF86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2" name="Body Level One…"/>
          <p:cNvSpPr txBox="1"/>
          <p:nvPr>
            <p:ph type="body" idx="1"/>
          </p:nvPr>
        </p:nvSpPr>
        <p:spPr>
          <a:xfrm>
            <a:off x="650875" y="2276475"/>
            <a:ext cx="11703050" cy="747712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228600" indent="-184150">
              <a:spcBef>
                <a:spcPts val="700"/>
              </a:spcBef>
              <a:buClr>
                <a:srgbClr val="FF8600"/>
              </a:buClr>
              <a:buSzPct val="100000"/>
              <a:buFont typeface="Wingdings-Regular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532077" indent="-212990">
              <a:spcBef>
                <a:spcPts val="700"/>
              </a:spcBef>
              <a:buClr>
                <a:srgbClr val="FF8600"/>
              </a:buClr>
              <a:buSzPct val="100000"/>
              <a:buFont typeface="Wingdings-Regular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736022" indent="-234372">
              <a:spcBef>
                <a:spcPts val="700"/>
              </a:spcBef>
              <a:buClr>
                <a:srgbClr val="FF8600"/>
              </a:buClr>
              <a:buSzPct val="100000"/>
              <a:buFont typeface="Wingdings-Regular"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016705" indent="-286455">
              <a:spcBef>
                <a:spcPts val="700"/>
              </a:spcBef>
              <a:buClr>
                <a:srgbClr val="FF8600"/>
              </a:buClr>
              <a:buSzPct val="100000"/>
              <a:buFont typeface="Wingdings-Regular"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1245305" indent="-286455">
              <a:spcBef>
                <a:spcPts val="700"/>
              </a:spcBef>
              <a:buClr>
                <a:srgbClr val="FF8600"/>
              </a:buClr>
              <a:buSzPct val="100000"/>
              <a:buFont typeface="Wingdings-Regular"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" name="Slide Number"/>
          <p:cNvSpPr txBox="1"/>
          <p:nvPr>
            <p:ph type="sldNum" sz="quarter" idx="2"/>
          </p:nvPr>
        </p:nvSpPr>
        <p:spPr>
          <a:xfrm>
            <a:off x="12593042" y="223986"/>
            <a:ext cx="340322" cy="323554"/>
          </a:xfrm>
          <a:prstGeom prst="rect">
            <a:avLst/>
          </a:prstGeom>
        </p:spPr>
        <p:txBody>
          <a:bodyPr wrap="none" lIns="50800" tIns="50800" rIns="50800" bIns="50800" anchor="ctr"/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bg>
      <p:bgPr>
        <a:gradFill flip="none" rotWithShape="1">
          <a:gsLst>
            <a:gs pos="0">
              <a:srgbClr val="232B31"/>
            </a:gs>
            <a:gs pos="100000">
              <a:srgbClr val="262E3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Text"/>
          <p:cNvSpPr txBox="1"/>
          <p:nvPr>
            <p:ph type="title"/>
          </p:nvPr>
        </p:nvSpPr>
        <p:spPr>
          <a:xfrm>
            <a:off x="9428163" y="390525"/>
            <a:ext cx="2925763" cy="9363075"/>
          </a:xfrm>
          <a:prstGeom prst="rect">
            <a:avLst/>
          </a:prstGeom>
        </p:spPr>
        <p:txBody>
          <a:bodyPr anchor="t"/>
          <a:lstStyle>
            <a:lvl1pPr algn="l">
              <a:defRPr sz="5600">
                <a:solidFill>
                  <a:srgbClr val="FF8600"/>
                </a:solidFill>
                <a:uFill>
                  <a:solidFill>
                    <a:srgbClr val="FF86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1" name="Body Level One…"/>
          <p:cNvSpPr txBox="1"/>
          <p:nvPr>
            <p:ph type="body" idx="1"/>
          </p:nvPr>
        </p:nvSpPr>
        <p:spPr>
          <a:xfrm>
            <a:off x="650875" y="390525"/>
            <a:ext cx="8624889" cy="936307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228600" indent="-184150">
              <a:spcBef>
                <a:spcPts val="700"/>
              </a:spcBef>
              <a:buClr>
                <a:srgbClr val="FF8600"/>
              </a:buClr>
              <a:buSzPct val="100000"/>
              <a:buFont typeface="Wingdings-Regular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532077" indent="-212990">
              <a:spcBef>
                <a:spcPts val="700"/>
              </a:spcBef>
              <a:buClr>
                <a:srgbClr val="FF8600"/>
              </a:buClr>
              <a:buSzPct val="100000"/>
              <a:buFont typeface="Wingdings-Regular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736022" indent="-234372">
              <a:spcBef>
                <a:spcPts val="700"/>
              </a:spcBef>
              <a:buClr>
                <a:srgbClr val="FF8600"/>
              </a:buClr>
              <a:buSzPct val="100000"/>
              <a:buFont typeface="Wingdings-Regular"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016705" indent="-286455">
              <a:spcBef>
                <a:spcPts val="700"/>
              </a:spcBef>
              <a:buClr>
                <a:srgbClr val="FF8600"/>
              </a:buClr>
              <a:buSzPct val="100000"/>
              <a:buFont typeface="Wingdings-Regular"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1245305" indent="-286455">
              <a:spcBef>
                <a:spcPts val="700"/>
              </a:spcBef>
              <a:buClr>
                <a:srgbClr val="FF8600"/>
              </a:buClr>
              <a:buSzPct val="100000"/>
              <a:buFont typeface="Wingdings-Regular"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lide Number"/>
          <p:cNvSpPr txBox="1"/>
          <p:nvPr>
            <p:ph type="sldNum" sz="quarter" idx="2"/>
          </p:nvPr>
        </p:nvSpPr>
        <p:spPr>
          <a:xfrm>
            <a:off x="12593042" y="223986"/>
            <a:ext cx="340322" cy="323554"/>
          </a:xfrm>
          <a:prstGeom prst="rect">
            <a:avLst/>
          </a:prstGeom>
        </p:spPr>
        <p:txBody>
          <a:bodyPr wrap="none" lIns="50800" tIns="50800" rIns="50800" bIns="50800" anchor="ctr"/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Text"/>
          <p:cNvSpPr txBox="1"/>
          <p:nvPr>
            <p:ph type="title"/>
          </p:nvPr>
        </p:nvSpPr>
        <p:spPr>
          <a:xfrm>
            <a:off x="974725" y="2827338"/>
            <a:ext cx="11055350" cy="2497138"/>
          </a:xfrm>
          <a:prstGeom prst="rect">
            <a:avLst/>
          </a:prstGeom>
        </p:spPr>
        <p:txBody>
          <a:bodyPr/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0" name="Body Level One…"/>
          <p:cNvSpPr txBox="1"/>
          <p:nvPr>
            <p:ph type="body" sz="half" idx="1"/>
          </p:nvPr>
        </p:nvSpPr>
        <p:spPr>
          <a:xfrm>
            <a:off x="1951038" y="5324475"/>
            <a:ext cx="9102726" cy="2898775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>
              <a:spcBef>
                <a:spcPts val="2400"/>
              </a:spcBef>
              <a:buSzTx/>
              <a:buNone/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457200" algn="ctr">
              <a:spcBef>
                <a:spcPts val="2400"/>
              </a:spcBef>
              <a:buSzTx/>
              <a:buNone/>
              <a:defRPr sz="42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914400" algn="ctr">
              <a:spcBef>
                <a:spcPts val="2400"/>
              </a:spcBef>
              <a:buSzTx/>
              <a:buNone/>
              <a:defRPr sz="42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1371600" algn="ctr">
              <a:spcBef>
                <a:spcPts val="2400"/>
              </a:spcBef>
              <a:buSzTx/>
              <a:buNone/>
              <a:defRPr sz="42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1828800" algn="ctr">
              <a:spcBef>
                <a:spcPts val="2400"/>
              </a:spcBef>
              <a:buSzTx/>
              <a:buNone/>
              <a:defRPr sz="4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7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spcBef>
                <a:spcPts val="2400"/>
              </a:spcBef>
              <a:buSzTx/>
              <a:buNone/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457200">
              <a:spcBef>
                <a:spcPts val="2400"/>
              </a:spcBef>
              <a:buSzTx/>
              <a:buNone/>
              <a:defRPr sz="20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914400">
              <a:spcBef>
                <a:spcPts val="2400"/>
              </a:spcBef>
              <a:buSzTx/>
              <a:buNone/>
              <a:defRPr sz="20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1371600">
              <a:spcBef>
                <a:spcPts val="2400"/>
              </a:spcBef>
              <a:buSzTx/>
              <a:buNone/>
              <a:defRPr sz="20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1828800">
              <a:spcBef>
                <a:spcPts val="2400"/>
              </a:spcBef>
              <a:buSzTx/>
              <a:buNone/>
              <a:defRPr sz="2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4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spcBef>
                <a:spcPts val="2400"/>
              </a:spcBef>
              <a:buSzTx/>
              <a:buNone/>
              <a:defRPr b="1" sz="2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457200">
              <a:spcBef>
                <a:spcPts val="2400"/>
              </a:spcBef>
              <a:buSzTx/>
              <a:buNone/>
              <a:defRPr b="1" sz="2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914400">
              <a:spcBef>
                <a:spcPts val="2400"/>
              </a:spcBef>
              <a:buSzTx/>
              <a:buNone/>
              <a:defRPr b="1" sz="2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1371600">
              <a:spcBef>
                <a:spcPts val="2400"/>
              </a:spcBef>
              <a:buSzTx/>
              <a:buNone/>
              <a:defRPr b="1" sz="2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1828800">
              <a:spcBef>
                <a:spcPts val="2400"/>
              </a:spcBef>
              <a:buSzTx/>
              <a:buNone/>
              <a:defRPr b="1" sz="2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cap="all" sz="4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8" name="Body Level One…"/>
          <p:cNvSpPr txBox="1"/>
          <p:nvPr>
            <p:ph type="body" sz="half" idx="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>
              <a:spcBef>
                <a:spcPts val="2400"/>
              </a:spcBef>
              <a:buSzTx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457200">
              <a:spcBef>
                <a:spcPts val="2400"/>
              </a:spcBef>
              <a:buSzTx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914400">
              <a:spcBef>
                <a:spcPts val="2400"/>
              </a:spcBef>
              <a:buSzTx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1371600">
              <a:spcBef>
                <a:spcPts val="2400"/>
              </a:spcBef>
              <a:buSzTx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1828800">
              <a:spcBef>
                <a:spcPts val="2400"/>
              </a:spcBef>
              <a:buSzTx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7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>
              <a:spcBef>
                <a:spcPts val="2400"/>
              </a:spcBef>
              <a:buSzTx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457200">
              <a:spcBef>
                <a:spcPts val="2400"/>
              </a:spcBef>
              <a:buSzTx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914400">
              <a:spcBef>
                <a:spcPts val="2400"/>
              </a:spcBef>
              <a:buSzTx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1371600">
              <a:spcBef>
                <a:spcPts val="2400"/>
              </a:spcBef>
              <a:buSzTx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1828800">
              <a:spcBef>
                <a:spcPts val="2400"/>
              </a:spcBef>
              <a:buSzTx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 Text"/>
          <p:cNvSpPr txBox="1"/>
          <p:nvPr>
            <p:ph type="title"/>
          </p:nvPr>
        </p:nvSpPr>
        <p:spPr>
          <a:xfrm>
            <a:off x="1270000" y="240862"/>
            <a:ext cx="10464800" cy="2464676"/>
          </a:xfrm>
          <a:prstGeom prst="rect">
            <a:avLst/>
          </a:prstGeom>
        </p:spPr>
        <p:txBody>
          <a:bodyPr/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6" name="Body Level One…"/>
          <p:cNvSpPr txBox="1"/>
          <p:nvPr>
            <p:ph type="body" idx="1"/>
          </p:nvPr>
        </p:nvSpPr>
        <p:spPr>
          <a:xfrm>
            <a:off x="1270000" y="2705537"/>
            <a:ext cx="10464800" cy="5841126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838200" indent="-5715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le Text"/>
          <p:cNvSpPr txBox="1"/>
          <p:nvPr>
            <p:ph type="title"/>
          </p:nvPr>
        </p:nvSpPr>
        <p:spPr>
          <a:xfrm>
            <a:off x="9118600" y="0"/>
            <a:ext cx="2616200" cy="8737600"/>
          </a:xfrm>
          <a:prstGeom prst="rect">
            <a:avLst/>
          </a:prstGeom>
        </p:spPr>
        <p:txBody>
          <a:bodyPr/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5" name="Body Level One…"/>
          <p:cNvSpPr txBox="1"/>
          <p:nvPr>
            <p:ph type="body" idx="1"/>
          </p:nvPr>
        </p:nvSpPr>
        <p:spPr>
          <a:xfrm>
            <a:off x="1270000" y="0"/>
            <a:ext cx="7696200" cy="8737600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838200" indent="-5715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itle Text"/>
          <p:cNvSpPr txBox="1"/>
          <p:nvPr>
            <p:ph type="title"/>
          </p:nvPr>
        </p:nvSpPr>
        <p:spPr>
          <a:xfrm>
            <a:off x="974725" y="592138"/>
            <a:ext cx="11055350" cy="4529137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94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457200" algn="ctr">
              <a:spcBef>
                <a:spcPts val="0"/>
              </a:spcBef>
              <a:buSzTx/>
              <a:buNone/>
            </a:lvl2pPr>
            <a:lvl3pPr marL="0" indent="914400" algn="ctr">
              <a:spcBef>
                <a:spcPts val="0"/>
              </a:spcBef>
              <a:buSzTx/>
              <a:buNone/>
            </a:lvl3pPr>
            <a:lvl4pPr marL="0" indent="1371600" algn="ctr">
              <a:spcBef>
                <a:spcPts val="0"/>
              </a:spcBef>
              <a:buSzTx/>
              <a:buNone/>
            </a:lvl4pPr>
            <a:lvl5pPr marL="0" indent="182880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le Text"/>
          <p:cNvSpPr txBox="1"/>
          <p:nvPr>
            <p:ph type="title"/>
          </p:nvPr>
        </p:nvSpPr>
        <p:spPr>
          <a:xfrm>
            <a:off x="1270000" y="25654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cap="all" sz="4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1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2000"/>
            </a:lvl1pPr>
            <a:lvl2pPr marL="0" indent="457200" algn="ctr">
              <a:spcBef>
                <a:spcPts val="0"/>
              </a:spcBef>
              <a:buSzTx/>
              <a:buNone/>
              <a:defRPr sz="2000"/>
            </a:lvl2pPr>
            <a:lvl3pPr marL="0" indent="914400" algn="ctr">
              <a:spcBef>
                <a:spcPts val="0"/>
              </a:spcBef>
              <a:buSzTx/>
              <a:buNone/>
              <a:defRPr sz="2000"/>
            </a:lvl3pPr>
            <a:lvl4pPr marL="0" indent="1371600" algn="ctr">
              <a:spcBef>
                <a:spcPts val="0"/>
              </a:spcBef>
              <a:buSzTx/>
              <a:buNone/>
              <a:defRPr sz="2000"/>
            </a:lvl4pPr>
            <a:lvl5pPr marL="0" indent="1828800" algn="ctr">
              <a:spcBef>
                <a:spcPts val="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itle Text"/>
          <p:cNvSpPr txBox="1"/>
          <p:nvPr>
            <p:ph type="title"/>
          </p:nvPr>
        </p:nvSpPr>
        <p:spPr>
          <a:xfrm>
            <a:off x="1270000" y="25654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le Text"/>
          <p:cNvSpPr txBox="1"/>
          <p:nvPr>
            <p:ph type="title"/>
          </p:nvPr>
        </p:nvSpPr>
        <p:spPr>
          <a:xfrm>
            <a:off x="650875" y="0"/>
            <a:ext cx="11703050" cy="2016125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28" name="Body Level One…"/>
          <p:cNvSpPr txBox="1"/>
          <p:nvPr>
            <p:ph type="body" sz="quarter" idx="1"/>
          </p:nvPr>
        </p:nvSpPr>
        <p:spPr>
          <a:xfrm>
            <a:off x="650874" y="2016125"/>
            <a:ext cx="5745164" cy="1076326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itle Text"/>
          <p:cNvSpPr txBox="1"/>
          <p:nvPr>
            <p:ph type="title"/>
          </p:nvPr>
        </p:nvSpPr>
        <p:spPr>
          <a:xfrm>
            <a:off x="1270000" y="25654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2" name="Body Level One…"/>
          <p:cNvSpPr txBox="1"/>
          <p:nvPr>
            <p:ph type="body" sz="half" idx="1"/>
          </p:nvPr>
        </p:nvSpPr>
        <p:spPr>
          <a:xfrm>
            <a:off x="650875" y="2041525"/>
            <a:ext cx="4278313" cy="771207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1400"/>
            </a:lvl1pPr>
            <a:lvl2pPr marL="0" indent="457200" algn="ctr">
              <a:spcBef>
                <a:spcPts val="0"/>
              </a:spcBef>
              <a:buSzTx/>
              <a:buNone/>
              <a:defRPr sz="1400"/>
            </a:lvl2pPr>
            <a:lvl3pPr marL="0" indent="914400" algn="ctr">
              <a:spcBef>
                <a:spcPts val="0"/>
              </a:spcBef>
              <a:buSzTx/>
              <a:buNone/>
              <a:defRPr sz="1400"/>
            </a:lvl3pPr>
            <a:lvl4pPr marL="0" indent="1371600" algn="ctr">
              <a:spcBef>
                <a:spcPts val="0"/>
              </a:spcBef>
              <a:buSzTx/>
              <a:buNone/>
              <a:defRPr sz="1400"/>
            </a:lvl4pPr>
            <a:lvl5pPr marL="0" indent="1828800" algn="ctr">
              <a:spcBef>
                <a:spcPts val="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1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1400"/>
            </a:lvl1pPr>
            <a:lvl2pPr marL="0" indent="457200" algn="ctr">
              <a:spcBef>
                <a:spcPts val="0"/>
              </a:spcBef>
              <a:buSzTx/>
              <a:buNone/>
              <a:defRPr sz="1400"/>
            </a:lvl2pPr>
            <a:lvl3pPr marL="0" indent="914400" algn="ctr">
              <a:spcBef>
                <a:spcPts val="0"/>
              </a:spcBef>
              <a:buSzTx/>
              <a:buNone/>
              <a:defRPr sz="1400"/>
            </a:lvl3pPr>
            <a:lvl4pPr marL="0" indent="1371600" algn="ctr">
              <a:spcBef>
                <a:spcPts val="0"/>
              </a:spcBef>
              <a:buSzTx/>
              <a:buNone/>
              <a:defRPr sz="1400"/>
            </a:lvl4pPr>
            <a:lvl5pPr marL="0" indent="1828800" algn="ctr">
              <a:spcBef>
                <a:spcPts val="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itle Text"/>
          <p:cNvSpPr txBox="1"/>
          <p:nvPr>
            <p:ph type="title"/>
          </p:nvPr>
        </p:nvSpPr>
        <p:spPr>
          <a:xfrm>
            <a:off x="1270000" y="127000"/>
            <a:ext cx="10464800" cy="4978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70" name="Body Level One…"/>
          <p:cNvSpPr txBox="1"/>
          <p:nvPr>
            <p:ph type="body" sz="half" idx="1"/>
          </p:nvPr>
        </p:nvSpPr>
        <p:spPr>
          <a:xfrm>
            <a:off x="1270000" y="5207000"/>
            <a:ext cx="10464800" cy="389890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itle Text"/>
          <p:cNvSpPr txBox="1"/>
          <p:nvPr>
            <p:ph type="title"/>
          </p:nvPr>
        </p:nvSpPr>
        <p:spPr>
          <a:xfrm>
            <a:off x="9118600" y="127000"/>
            <a:ext cx="2616200" cy="6540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79" name="Body Level One…"/>
          <p:cNvSpPr txBox="1"/>
          <p:nvPr>
            <p:ph type="body" sz="half" idx="1"/>
          </p:nvPr>
        </p:nvSpPr>
        <p:spPr>
          <a:xfrm>
            <a:off x="1270000" y="2565400"/>
            <a:ext cx="7696200" cy="654050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itle Text"/>
          <p:cNvSpPr txBox="1"/>
          <p:nvPr>
            <p:ph type="title"/>
          </p:nvPr>
        </p:nvSpPr>
        <p:spPr>
          <a:xfrm>
            <a:off x="974725" y="592138"/>
            <a:ext cx="11055350" cy="45291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88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457200" algn="ctr">
              <a:spcBef>
                <a:spcPts val="0"/>
              </a:spcBef>
              <a:buSzTx/>
              <a:buNone/>
              <a:defRPr sz="3200"/>
            </a:lvl2pPr>
            <a:lvl3pPr marL="0" indent="914400" algn="ctr">
              <a:spcBef>
                <a:spcPts val="0"/>
              </a:spcBef>
              <a:buSzTx/>
              <a:buNone/>
              <a:defRPr sz="3200"/>
            </a:lvl3pPr>
            <a:lvl4pPr marL="0" indent="1371600" algn="ctr">
              <a:spcBef>
                <a:spcPts val="0"/>
              </a:spcBef>
              <a:buSzTx/>
              <a:buNone/>
              <a:defRPr sz="3200"/>
            </a:lvl4pPr>
            <a:lvl5pPr marL="0" indent="18288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Text"/>
          <p:cNvSpPr txBox="1"/>
          <p:nvPr>
            <p:ph type="title"/>
          </p:nvPr>
        </p:nvSpPr>
        <p:spPr>
          <a:xfrm>
            <a:off x="596900" y="1790700"/>
            <a:ext cx="6032500" cy="30480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cap="all" sz="4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5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2000"/>
            </a:lvl1pPr>
            <a:lvl2pPr marL="0" indent="457200" algn="ctr">
              <a:spcBef>
                <a:spcPts val="0"/>
              </a:spcBef>
              <a:buSzTx/>
              <a:buNone/>
              <a:defRPr sz="2000"/>
            </a:lvl2pPr>
            <a:lvl3pPr marL="0" indent="914400" algn="ctr">
              <a:spcBef>
                <a:spcPts val="0"/>
              </a:spcBef>
              <a:buSzTx/>
              <a:buNone/>
              <a:defRPr sz="2000"/>
            </a:lvl3pPr>
            <a:lvl4pPr marL="0" indent="1371600" algn="ctr">
              <a:spcBef>
                <a:spcPts val="0"/>
              </a:spcBef>
              <a:buSzTx/>
              <a:buNone/>
              <a:defRPr sz="2000"/>
            </a:lvl4pPr>
            <a:lvl5pPr marL="0" indent="1828800" algn="ctr">
              <a:spcBef>
                <a:spcPts val="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Text"/>
          <p:cNvSpPr txBox="1"/>
          <p:nvPr>
            <p:ph type="title"/>
          </p:nvPr>
        </p:nvSpPr>
        <p:spPr>
          <a:xfrm>
            <a:off x="596900" y="1790700"/>
            <a:ext cx="6032500" cy="30480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itle Text"/>
          <p:cNvSpPr txBox="1"/>
          <p:nvPr>
            <p:ph type="title"/>
          </p:nvPr>
        </p:nvSpPr>
        <p:spPr>
          <a:xfrm>
            <a:off x="650875" y="0"/>
            <a:ext cx="11703050" cy="201612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22" name="Body Level One…"/>
          <p:cNvSpPr txBox="1"/>
          <p:nvPr>
            <p:ph type="body" sz="quarter" idx="1"/>
          </p:nvPr>
        </p:nvSpPr>
        <p:spPr>
          <a:xfrm>
            <a:off x="650874" y="2016125"/>
            <a:ext cx="5745164" cy="1076326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6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  <a:lvl2pPr marL="0" indent="457200"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2pPr>
            <a:lvl3pPr marL="0" indent="914400"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3pPr>
            <a:lvl4pPr marL="0" indent="1371600"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4pPr>
            <a:lvl5pPr marL="0" indent="1828800"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itle Text"/>
          <p:cNvSpPr txBox="1"/>
          <p:nvPr>
            <p:ph type="title"/>
          </p:nvPr>
        </p:nvSpPr>
        <p:spPr>
          <a:xfrm>
            <a:off x="596900" y="1790700"/>
            <a:ext cx="6032500" cy="30480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6" name="Body Level One…"/>
          <p:cNvSpPr txBox="1"/>
          <p:nvPr>
            <p:ph type="body" sz="half" idx="1"/>
          </p:nvPr>
        </p:nvSpPr>
        <p:spPr>
          <a:xfrm>
            <a:off x="650875" y="2041525"/>
            <a:ext cx="4278313" cy="771207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1400"/>
            </a:lvl1pPr>
            <a:lvl2pPr marL="0" indent="457200" algn="ctr">
              <a:spcBef>
                <a:spcPts val="0"/>
              </a:spcBef>
              <a:buSzTx/>
              <a:buNone/>
              <a:defRPr sz="1400"/>
            </a:lvl2pPr>
            <a:lvl3pPr marL="0" indent="914400" algn="ctr">
              <a:spcBef>
                <a:spcPts val="0"/>
              </a:spcBef>
              <a:buSzTx/>
              <a:buNone/>
              <a:defRPr sz="1400"/>
            </a:lvl3pPr>
            <a:lvl4pPr marL="0" indent="1371600" algn="ctr">
              <a:spcBef>
                <a:spcPts val="0"/>
              </a:spcBef>
              <a:buSzTx/>
              <a:buNone/>
              <a:defRPr sz="1400"/>
            </a:lvl4pPr>
            <a:lvl5pPr marL="0" indent="1828800" algn="ctr">
              <a:spcBef>
                <a:spcPts val="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5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1400"/>
            </a:lvl1pPr>
            <a:lvl2pPr marL="0" indent="457200" algn="ctr">
              <a:spcBef>
                <a:spcPts val="0"/>
              </a:spcBef>
              <a:buSzTx/>
              <a:buNone/>
              <a:defRPr sz="1400"/>
            </a:lvl2pPr>
            <a:lvl3pPr marL="0" indent="914400" algn="ctr">
              <a:spcBef>
                <a:spcPts val="0"/>
              </a:spcBef>
              <a:buSzTx/>
              <a:buNone/>
              <a:defRPr sz="1400"/>
            </a:lvl3pPr>
            <a:lvl4pPr marL="0" indent="1371600" algn="ctr">
              <a:spcBef>
                <a:spcPts val="0"/>
              </a:spcBef>
              <a:buSzTx/>
              <a:buNone/>
              <a:defRPr sz="1400"/>
            </a:lvl4pPr>
            <a:lvl5pPr marL="0" indent="1828800" algn="ctr">
              <a:spcBef>
                <a:spcPts val="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itle Text"/>
          <p:cNvSpPr txBox="1"/>
          <p:nvPr>
            <p:ph type="title"/>
          </p:nvPr>
        </p:nvSpPr>
        <p:spPr>
          <a:xfrm>
            <a:off x="596900" y="0"/>
            <a:ext cx="6032500" cy="48387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64" name="Body Level One…"/>
          <p:cNvSpPr txBox="1"/>
          <p:nvPr>
            <p:ph type="body" sz="half" idx="1"/>
          </p:nvPr>
        </p:nvSpPr>
        <p:spPr>
          <a:xfrm>
            <a:off x="596900" y="4940300"/>
            <a:ext cx="6032500" cy="481330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itle Text"/>
          <p:cNvSpPr txBox="1"/>
          <p:nvPr>
            <p:ph type="title"/>
          </p:nvPr>
        </p:nvSpPr>
        <p:spPr>
          <a:xfrm>
            <a:off x="5121275" y="0"/>
            <a:ext cx="1508125" cy="79883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73" name="Body Level One…"/>
          <p:cNvSpPr txBox="1"/>
          <p:nvPr>
            <p:ph type="body" sz="half" idx="1"/>
          </p:nvPr>
        </p:nvSpPr>
        <p:spPr>
          <a:xfrm>
            <a:off x="596900" y="1790700"/>
            <a:ext cx="4371975" cy="796290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itle Text"/>
          <p:cNvSpPr txBox="1"/>
          <p:nvPr>
            <p:ph type="title"/>
          </p:nvPr>
        </p:nvSpPr>
        <p:spPr>
          <a:xfrm>
            <a:off x="974725" y="2624138"/>
            <a:ext cx="11055350" cy="29035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2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cap="all" sz="4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9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16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  <a:lvl2pPr marL="0" indent="457200"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2pPr>
            <a:lvl3pPr marL="0" indent="914400"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3pPr>
            <a:lvl4pPr marL="0" indent="1371600"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4pPr>
            <a:lvl5pPr marL="0" indent="1828800"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0" name="Body Level One…"/>
          <p:cNvSpPr txBox="1"/>
          <p:nvPr>
            <p:ph type="body" sz="half" idx="1"/>
          </p:nvPr>
        </p:nvSpPr>
        <p:spPr>
          <a:xfrm>
            <a:off x="650875" y="2041525"/>
            <a:ext cx="4278313" cy="771207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9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58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892175"/>
            <a:lvl2pPr marL="1438275"/>
            <a:lvl3pPr marL="1971675"/>
            <a:lvl4pPr marL="2543175"/>
            <a:lvl5pPr marL="312737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Title Text"/>
          <p:cNvSpPr txBox="1"/>
          <p:nvPr>
            <p:ph type="title"/>
          </p:nvPr>
        </p:nvSpPr>
        <p:spPr>
          <a:xfrm>
            <a:off x="9428163" y="0"/>
            <a:ext cx="2925763" cy="8915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67" name="Body Level One…"/>
          <p:cNvSpPr txBox="1"/>
          <p:nvPr>
            <p:ph type="body" idx="1"/>
          </p:nvPr>
        </p:nvSpPr>
        <p:spPr>
          <a:xfrm>
            <a:off x="650875" y="203200"/>
            <a:ext cx="8624889" cy="955040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892175"/>
            <a:lvl2pPr marL="1438275"/>
            <a:lvl3pPr marL="1971675"/>
            <a:lvl4pPr marL="2543175"/>
            <a:lvl5pPr marL="312737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itle Text"/>
          <p:cNvSpPr txBox="1"/>
          <p:nvPr>
            <p:ph type="title"/>
          </p:nvPr>
        </p:nvSpPr>
        <p:spPr>
          <a:xfrm>
            <a:off x="974725" y="3030538"/>
            <a:ext cx="11055350" cy="2497138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576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Title Text"/>
          <p:cNvSpPr txBox="1"/>
          <p:nvPr>
            <p:ph type="title"/>
          </p:nvPr>
        </p:nvSpPr>
        <p:spPr>
          <a:xfrm>
            <a:off x="650875" y="390525"/>
            <a:ext cx="11703050" cy="1885315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5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cap="all" sz="4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93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itle Text"/>
          <p:cNvSpPr txBox="1"/>
          <p:nvPr>
            <p:ph type="title"/>
          </p:nvPr>
        </p:nvSpPr>
        <p:spPr>
          <a:xfrm>
            <a:off x="650875" y="390525"/>
            <a:ext cx="11703050" cy="1885315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6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itle Text"/>
          <p:cNvSpPr txBox="1"/>
          <p:nvPr>
            <p:ph type="title"/>
          </p:nvPr>
        </p:nvSpPr>
        <p:spPr>
          <a:xfrm>
            <a:off x="650875" y="390525"/>
            <a:ext cx="11703050" cy="1713554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610" name="Body Level One…"/>
          <p:cNvSpPr txBox="1"/>
          <p:nvPr>
            <p:ph type="body" sz="quarter" idx="1"/>
          </p:nvPr>
        </p:nvSpPr>
        <p:spPr>
          <a:xfrm>
            <a:off x="650874" y="2104078"/>
            <a:ext cx="5745164" cy="988373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  <a:lvl2pPr marL="0" indent="457200"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2pPr>
            <a:lvl3pPr marL="0" indent="914400"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3pPr>
            <a:lvl4pPr marL="0" indent="1371600"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4pPr>
            <a:lvl5pPr marL="0" indent="1828800"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itle Text"/>
          <p:cNvSpPr txBox="1"/>
          <p:nvPr>
            <p:ph type="title"/>
          </p:nvPr>
        </p:nvSpPr>
        <p:spPr>
          <a:xfrm>
            <a:off x="650875" y="390525"/>
            <a:ext cx="11703050" cy="1885315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6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4" name="Body Level One…"/>
          <p:cNvSpPr txBox="1"/>
          <p:nvPr>
            <p:ph type="body" sz="half" idx="1"/>
          </p:nvPr>
        </p:nvSpPr>
        <p:spPr>
          <a:xfrm>
            <a:off x="650875" y="2041525"/>
            <a:ext cx="4278313" cy="771207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43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Title Text"/>
          <p:cNvSpPr txBox="1"/>
          <p:nvPr>
            <p:ph type="title"/>
          </p:nvPr>
        </p:nvSpPr>
        <p:spPr>
          <a:xfrm>
            <a:off x="650875" y="390525"/>
            <a:ext cx="11703050" cy="1885950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652" name="Body Level One…"/>
          <p:cNvSpPr txBox="1"/>
          <p:nvPr>
            <p:ph type="body" idx="1"/>
          </p:nvPr>
        </p:nvSpPr>
        <p:spPr>
          <a:xfrm>
            <a:off x="650875" y="2276475"/>
            <a:ext cx="11703050" cy="747712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892175"/>
            <a:lvl2pPr marL="1438275"/>
            <a:lvl3pPr marL="1971675"/>
            <a:lvl4pPr marL="2543175"/>
            <a:lvl5pPr marL="312737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Title Text"/>
          <p:cNvSpPr txBox="1"/>
          <p:nvPr>
            <p:ph type="title"/>
          </p:nvPr>
        </p:nvSpPr>
        <p:spPr>
          <a:xfrm>
            <a:off x="9428163" y="390525"/>
            <a:ext cx="2925763" cy="9363075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661" name="Body Level One…"/>
          <p:cNvSpPr txBox="1"/>
          <p:nvPr>
            <p:ph type="body" idx="1"/>
          </p:nvPr>
        </p:nvSpPr>
        <p:spPr>
          <a:xfrm>
            <a:off x="650875" y="390525"/>
            <a:ext cx="8624889" cy="936307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892175"/>
            <a:lvl2pPr marL="1438275"/>
            <a:lvl3pPr marL="1971675"/>
            <a:lvl4pPr marL="2543175"/>
            <a:lvl5pPr marL="312737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Title Text"/>
          <p:cNvSpPr txBox="1"/>
          <p:nvPr>
            <p:ph type="title"/>
          </p:nvPr>
        </p:nvSpPr>
        <p:spPr>
          <a:xfrm>
            <a:off x="974725" y="2827338"/>
            <a:ext cx="11055350" cy="24971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0" name="Body Level One…"/>
          <p:cNvSpPr txBox="1"/>
          <p:nvPr>
            <p:ph type="body" sz="half" idx="1"/>
          </p:nvPr>
        </p:nvSpPr>
        <p:spPr>
          <a:xfrm>
            <a:off x="1951038" y="5324475"/>
            <a:ext cx="9102726" cy="2898775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>
              <a:spcBef>
                <a:spcPts val="3600"/>
              </a:spcBef>
              <a:buSzTx/>
              <a:buNone/>
              <a:defRPr sz="3200"/>
            </a:lvl1pPr>
            <a:lvl2pPr marL="0" indent="457200" algn="ctr">
              <a:spcBef>
                <a:spcPts val="3600"/>
              </a:spcBef>
              <a:buSzTx/>
              <a:buNone/>
              <a:defRPr sz="3200"/>
            </a:lvl2pPr>
            <a:lvl3pPr marL="0" indent="914400" algn="ctr">
              <a:spcBef>
                <a:spcPts val="3600"/>
              </a:spcBef>
              <a:buSzTx/>
              <a:buNone/>
              <a:defRPr sz="3200"/>
            </a:lvl3pPr>
            <a:lvl4pPr marL="0" indent="1371600" algn="ctr">
              <a:spcBef>
                <a:spcPts val="3600"/>
              </a:spcBef>
              <a:buSzTx/>
              <a:buNone/>
              <a:defRPr sz="3200"/>
            </a:lvl4pPr>
            <a:lvl5pPr marL="0" indent="1828800" algn="ctr">
              <a:spcBef>
                <a:spcPts val="360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0" name="Body Level One…"/>
          <p:cNvSpPr txBox="1"/>
          <p:nvPr>
            <p:ph type="body" sz="half" idx="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cap="all" sz="4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87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2000"/>
            </a:lvl1pPr>
            <a:lvl2pPr marL="0" indent="457200">
              <a:spcBef>
                <a:spcPts val="3600"/>
              </a:spcBef>
              <a:buSzTx/>
              <a:buNone/>
              <a:defRPr sz="2000"/>
            </a:lvl2pPr>
            <a:lvl3pPr marL="0" indent="914400">
              <a:spcBef>
                <a:spcPts val="3600"/>
              </a:spcBef>
              <a:buSzTx/>
              <a:buNone/>
              <a:defRPr sz="2000"/>
            </a:lvl3pPr>
            <a:lvl4pPr marL="0" indent="1371600">
              <a:spcBef>
                <a:spcPts val="3600"/>
              </a:spcBef>
              <a:buSzTx/>
              <a:buNone/>
              <a:defRPr sz="2000"/>
            </a:lvl4pPr>
            <a:lvl5pPr marL="0" indent="1828800">
              <a:spcBef>
                <a:spcPts val="360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04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  <a:lvl2pPr marL="0" indent="4572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2pPr>
            <a:lvl3pPr marL="0" indent="9144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3pPr>
            <a:lvl4pPr marL="0" indent="13716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4pPr>
            <a:lvl5pPr marL="0" indent="18288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8" name="Body Level One…"/>
          <p:cNvSpPr txBox="1"/>
          <p:nvPr>
            <p:ph type="body" sz="half" idx="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1400"/>
            </a:lvl1pPr>
            <a:lvl2pPr marL="0" indent="457200">
              <a:spcBef>
                <a:spcPts val="3600"/>
              </a:spcBef>
              <a:buSzTx/>
              <a:buNone/>
              <a:defRPr sz="1400"/>
            </a:lvl2pPr>
            <a:lvl3pPr marL="0" indent="914400">
              <a:spcBef>
                <a:spcPts val="3600"/>
              </a:spcBef>
              <a:buSzTx/>
              <a:buNone/>
              <a:defRPr sz="1400"/>
            </a:lvl3pPr>
            <a:lvl4pPr marL="0" indent="1371600">
              <a:spcBef>
                <a:spcPts val="3600"/>
              </a:spcBef>
              <a:buSzTx/>
              <a:buNone/>
              <a:defRPr sz="1400"/>
            </a:lvl4pPr>
            <a:lvl5pPr marL="0" indent="1828800">
              <a:spcBef>
                <a:spcPts val="36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37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1400"/>
            </a:lvl1pPr>
            <a:lvl2pPr marL="0" indent="457200">
              <a:spcBef>
                <a:spcPts val="3600"/>
              </a:spcBef>
              <a:buSzTx/>
              <a:buNone/>
              <a:defRPr sz="1400"/>
            </a:lvl2pPr>
            <a:lvl3pPr marL="0" indent="914400">
              <a:spcBef>
                <a:spcPts val="3600"/>
              </a:spcBef>
              <a:buSzTx/>
              <a:buNone/>
              <a:defRPr sz="1400"/>
            </a:lvl3pPr>
            <a:lvl4pPr marL="0" indent="1371600">
              <a:spcBef>
                <a:spcPts val="3600"/>
              </a:spcBef>
              <a:buSzTx/>
              <a:buNone/>
              <a:defRPr sz="1400"/>
            </a:lvl4pPr>
            <a:lvl5pPr marL="0" indent="1828800">
              <a:spcBef>
                <a:spcPts val="36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Title Text"/>
          <p:cNvSpPr txBox="1"/>
          <p:nvPr>
            <p:ph type="title"/>
          </p:nvPr>
        </p:nvSpPr>
        <p:spPr>
          <a:xfrm>
            <a:off x="1270000" y="170688"/>
            <a:ext cx="10464800" cy="260502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46" name="Body Level One…"/>
          <p:cNvSpPr txBox="1"/>
          <p:nvPr>
            <p:ph type="body" sz="half" idx="1"/>
          </p:nvPr>
        </p:nvSpPr>
        <p:spPr>
          <a:xfrm>
            <a:off x="1270000" y="2775711"/>
            <a:ext cx="5105400" cy="6081778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812800" indent="-406400">
              <a:spcBef>
                <a:spcPts val="3600"/>
              </a:spcBef>
              <a:defRPr sz="3200"/>
            </a:lvl1pPr>
            <a:lvl2pPr marL="1358900" indent="-406400">
              <a:spcBef>
                <a:spcPts val="3600"/>
              </a:spcBef>
              <a:defRPr sz="3200"/>
            </a:lvl2pPr>
            <a:lvl3pPr marL="1892300" indent="-406400">
              <a:spcBef>
                <a:spcPts val="3600"/>
              </a:spcBef>
              <a:defRPr sz="3200"/>
            </a:lvl3pPr>
            <a:lvl4pPr marL="2463800" indent="-406400">
              <a:spcBef>
                <a:spcPts val="3600"/>
              </a:spcBef>
              <a:defRPr sz="3200"/>
            </a:lvl4pPr>
            <a:lvl5pPr marL="3048000" indent="-406400">
              <a:spcBef>
                <a:spcPts val="36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Title Text"/>
          <p:cNvSpPr txBox="1"/>
          <p:nvPr>
            <p:ph type="title"/>
          </p:nvPr>
        </p:nvSpPr>
        <p:spPr>
          <a:xfrm>
            <a:off x="9118600" y="0"/>
            <a:ext cx="2616200" cy="889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55" name="Body Level One…"/>
          <p:cNvSpPr txBox="1"/>
          <p:nvPr>
            <p:ph type="body" idx="1"/>
          </p:nvPr>
        </p:nvSpPr>
        <p:spPr>
          <a:xfrm>
            <a:off x="1270000" y="0"/>
            <a:ext cx="7696200" cy="8890000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812800" indent="-406400">
              <a:spcBef>
                <a:spcPts val="3600"/>
              </a:spcBef>
              <a:defRPr sz="3200"/>
            </a:lvl1pPr>
            <a:lvl2pPr marL="1358900" indent="-406400">
              <a:spcBef>
                <a:spcPts val="3600"/>
              </a:spcBef>
              <a:defRPr sz="3200"/>
            </a:lvl2pPr>
            <a:lvl3pPr marL="1892300" indent="-406400">
              <a:spcBef>
                <a:spcPts val="3600"/>
              </a:spcBef>
              <a:defRPr sz="3200"/>
            </a:lvl3pPr>
            <a:lvl4pPr marL="2463800" indent="-406400">
              <a:spcBef>
                <a:spcPts val="3600"/>
              </a:spcBef>
              <a:defRPr sz="3200"/>
            </a:lvl4pPr>
            <a:lvl5pPr marL="3048000" indent="-406400">
              <a:spcBef>
                <a:spcPts val="36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Title Text"/>
          <p:cNvSpPr txBox="1"/>
          <p:nvPr>
            <p:ph type="title"/>
          </p:nvPr>
        </p:nvSpPr>
        <p:spPr>
          <a:xfrm>
            <a:off x="974725" y="2624138"/>
            <a:ext cx="11055350" cy="29035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4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 algn="ctr">
              <a:spcBef>
                <a:spcPts val="3600"/>
              </a:spcBef>
              <a:buSzTx/>
              <a:buNone/>
              <a:defRPr sz="3200"/>
            </a:lvl1pPr>
            <a:lvl2pPr marL="0" indent="457200" algn="ctr">
              <a:spcBef>
                <a:spcPts val="3600"/>
              </a:spcBef>
              <a:buSzTx/>
              <a:buNone/>
              <a:defRPr sz="3200"/>
            </a:lvl2pPr>
            <a:lvl3pPr marL="0" indent="914400" algn="ctr">
              <a:spcBef>
                <a:spcPts val="3600"/>
              </a:spcBef>
              <a:buSzTx/>
              <a:buNone/>
              <a:defRPr sz="3200"/>
            </a:lvl3pPr>
            <a:lvl4pPr marL="0" indent="1371600" algn="ctr">
              <a:spcBef>
                <a:spcPts val="3600"/>
              </a:spcBef>
              <a:buSzTx/>
              <a:buNone/>
              <a:defRPr sz="3200"/>
            </a:lvl4pPr>
            <a:lvl5pPr marL="0" indent="1828800" algn="ctr">
              <a:spcBef>
                <a:spcPts val="360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cap="all" sz="4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81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2000"/>
            </a:lvl1pPr>
            <a:lvl2pPr marL="0" indent="457200">
              <a:spcBef>
                <a:spcPts val="3600"/>
              </a:spcBef>
              <a:buSzTx/>
              <a:buNone/>
              <a:defRPr sz="2000"/>
            </a:lvl2pPr>
            <a:lvl3pPr marL="0" indent="914400">
              <a:spcBef>
                <a:spcPts val="3600"/>
              </a:spcBef>
              <a:buSzTx/>
              <a:buNone/>
              <a:defRPr sz="2000"/>
            </a:lvl3pPr>
            <a:lvl4pPr marL="0" indent="1371600">
              <a:spcBef>
                <a:spcPts val="3600"/>
              </a:spcBef>
              <a:buSzTx/>
              <a:buNone/>
              <a:defRPr sz="2000"/>
            </a:lvl4pPr>
            <a:lvl5pPr marL="0" indent="1828800">
              <a:spcBef>
                <a:spcPts val="360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98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  <a:lvl2pPr marL="0" indent="4572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2pPr>
            <a:lvl3pPr marL="0" indent="9144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3pPr>
            <a:lvl4pPr marL="0" indent="13716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4pPr>
            <a:lvl5pPr marL="0" indent="1828800">
              <a:spcBef>
                <a:spcPts val="3600"/>
              </a:spcBef>
              <a:buSzTx/>
              <a:buNone/>
              <a:defRPr sz="2400">
                <a:latin typeface="Chalkboard SE Bold"/>
                <a:ea typeface="Chalkboard SE Bold"/>
                <a:cs typeface="Chalkboard SE Bold"/>
                <a:sym typeface="Chalkboard S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22" name="Body Level One…"/>
          <p:cNvSpPr txBox="1"/>
          <p:nvPr>
            <p:ph type="body" sz="half" idx="1"/>
          </p:nvPr>
        </p:nvSpPr>
        <p:spPr>
          <a:xfrm>
            <a:off x="650875" y="2041525"/>
            <a:ext cx="4278313" cy="7712075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1400"/>
            </a:lvl1pPr>
            <a:lvl2pPr marL="0" indent="457200">
              <a:spcBef>
                <a:spcPts val="3600"/>
              </a:spcBef>
              <a:buSzTx/>
              <a:buNone/>
              <a:defRPr sz="1400"/>
            </a:lvl2pPr>
            <a:lvl3pPr marL="0" indent="914400">
              <a:spcBef>
                <a:spcPts val="3600"/>
              </a:spcBef>
              <a:buSzTx/>
              <a:buNone/>
              <a:defRPr sz="1400"/>
            </a:lvl3pPr>
            <a:lvl4pPr marL="0" indent="1371600">
              <a:spcBef>
                <a:spcPts val="3600"/>
              </a:spcBef>
              <a:buSzTx/>
              <a:buNone/>
              <a:defRPr sz="1400"/>
            </a:lvl4pPr>
            <a:lvl5pPr marL="0" indent="1828800">
              <a:spcBef>
                <a:spcPts val="36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31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indent="0">
              <a:spcBef>
                <a:spcPts val="3600"/>
              </a:spcBef>
              <a:buSzTx/>
              <a:buNone/>
              <a:defRPr sz="1400"/>
            </a:lvl1pPr>
            <a:lvl2pPr marL="0" indent="457200">
              <a:spcBef>
                <a:spcPts val="3600"/>
              </a:spcBef>
              <a:buSzTx/>
              <a:buNone/>
              <a:defRPr sz="1400"/>
            </a:lvl2pPr>
            <a:lvl3pPr marL="0" indent="914400">
              <a:spcBef>
                <a:spcPts val="3600"/>
              </a:spcBef>
              <a:buSzTx/>
              <a:buNone/>
              <a:defRPr sz="1400"/>
            </a:lvl3pPr>
            <a:lvl4pPr marL="0" indent="1371600">
              <a:spcBef>
                <a:spcPts val="3600"/>
              </a:spcBef>
              <a:buSzTx/>
              <a:buNone/>
              <a:defRPr sz="1400"/>
            </a:lvl4pPr>
            <a:lvl5pPr marL="0" indent="1828800">
              <a:spcBef>
                <a:spcPts val="36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Title Text"/>
          <p:cNvSpPr txBox="1"/>
          <p:nvPr>
            <p:ph type="title"/>
          </p:nvPr>
        </p:nvSpPr>
        <p:spPr>
          <a:xfrm>
            <a:off x="1270000" y="0"/>
            <a:ext cx="10464800" cy="2946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40" name="Body Level One…"/>
          <p:cNvSpPr txBox="1"/>
          <p:nvPr>
            <p:ph type="body" idx="1"/>
          </p:nvPr>
        </p:nvSpPr>
        <p:spPr>
          <a:xfrm>
            <a:off x="1270000" y="2946400"/>
            <a:ext cx="10464800" cy="680720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812800" indent="-406400">
              <a:spcBef>
                <a:spcPts val="3600"/>
              </a:spcBef>
              <a:defRPr sz="3200"/>
            </a:lvl1pPr>
            <a:lvl2pPr marL="1358900" indent="-406400">
              <a:spcBef>
                <a:spcPts val="3600"/>
              </a:spcBef>
              <a:defRPr sz="3200"/>
            </a:lvl2pPr>
            <a:lvl3pPr marL="1892300" indent="-406400">
              <a:spcBef>
                <a:spcPts val="3600"/>
              </a:spcBef>
              <a:defRPr sz="3200"/>
            </a:lvl3pPr>
            <a:lvl4pPr marL="2463800" indent="-406400">
              <a:spcBef>
                <a:spcPts val="3600"/>
              </a:spcBef>
              <a:defRPr sz="3200"/>
            </a:lvl4pPr>
            <a:lvl5pPr marL="3048000" indent="-406400">
              <a:spcBef>
                <a:spcPts val="36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Title Text"/>
          <p:cNvSpPr txBox="1"/>
          <p:nvPr>
            <p:ph type="title"/>
          </p:nvPr>
        </p:nvSpPr>
        <p:spPr>
          <a:xfrm>
            <a:off x="9118600" y="0"/>
            <a:ext cx="2616200" cy="889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49" name="Body Level One…"/>
          <p:cNvSpPr txBox="1"/>
          <p:nvPr>
            <p:ph type="body" idx="1"/>
          </p:nvPr>
        </p:nvSpPr>
        <p:spPr>
          <a:xfrm>
            <a:off x="1270000" y="203200"/>
            <a:ext cx="7696200" cy="955040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812800" indent="-406400">
              <a:spcBef>
                <a:spcPts val="3600"/>
              </a:spcBef>
              <a:defRPr sz="3200"/>
            </a:lvl1pPr>
            <a:lvl2pPr marL="1358900" indent="-406400">
              <a:spcBef>
                <a:spcPts val="3600"/>
              </a:spcBef>
              <a:defRPr sz="3200"/>
            </a:lvl2pPr>
            <a:lvl3pPr marL="1892300" indent="-406400">
              <a:spcBef>
                <a:spcPts val="3600"/>
              </a:spcBef>
              <a:defRPr sz="3200"/>
            </a:lvl3pPr>
            <a:lvl4pPr marL="2463800" indent="-406400">
              <a:spcBef>
                <a:spcPts val="3600"/>
              </a:spcBef>
              <a:defRPr sz="3200"/>
            </a:lvl4pPr>
            <a:lvl5pPr marL="3048000" indent="-406400">
              <a:spcBef>
                <a:spcPts val="36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48.xml"/><Relationship Id="rId51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58.xml"/><Relationship Id="rId61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68.xml"/><Relationship Id="rId7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77.xml"/><Relationship Id="rId80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80.xml"/><Relationship Id="rId83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82.xml"/><Relationship Id="rId85" Type="http://schemas.openxmlformats.org/officeDocument/2006/relationships/slideLayout" Target="../slideLayouts/slideLayout83.xml"/><Relationship Id="rId86" Type="http://schemas.openxmlformats.org/officeDocument/2006/relationships/slideLayout" Target="../slideLayouts/slideLayout84.xml"/><Relationship Id="rId87" Type="http://schemas.openxmlformats.org/officeDocument/2006/relationships/slideLayout" Target="../slideLayouts/slideLayout85.xml"/><Relationship Id="rId88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87.xml"/><Relationship Id="rId90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89.xml"/><Relationship Id="rId92" Type="http://schemas.openxmlformats.org/officeDocument/2006/relationships/slideLayout" Target="../slideLayouts/slideLayout90.xml"/><Relationship Id="rId93" Type="http://schemas.openxmlformats.org/officeDocument/2006/relationships/slideLayout" Target="../slideLayouts/slideLayout91.xml"/><Relationship Id="rId94" Type="http://schemas.openxmlformats.org/officeDocument/2006/relationships/slideLayout" Target="../slideLayouts/slideLayout92.xml"/><Relationship Id="rId95" Type="http://schemas.openxmlformats.org/officeDocument/2006/relationships/slideLayout" Target="../slideLayouts/slideLayout93.xml"/><Relationship Id="rId96" Type="http://schemas.openxmlformats.org/officeDocument/2006/relationships/slideLayout" Target="../slideLayouts/slideLayout94.xml"/><Relationship Id="rId97" Type="http://schemas.openxmlformats.org/officeDocument/2006/relationships/slideLayout" Target="../slideLayouts/slideLayout95.xml"/><Relationship Id="rId98" Type="http://schemas.openxmlformats.org/officeDocument/2006/relationships/slideLayout" Target="../slideLayouts/slideLayout96.xml"/><Relationship Id="rId99" Type="http://schemas.openxmlformats.org/officeDocument/2006/relationships/slideLayout" Target="../slideLayouts/slideLayout97.xml"/><Relationship Id="rId100" Type="http://schemas.openxmlformats.org/officeDocument/2006/relationships/slideLayout" Target="../slideLayouts/slideLayout98.xml"/><Relationship Id="rId101" Type="http://schemas.openxmlformats.org/officeDocument/2006/relationships/slideLayout" Target="../slideLayouts/slideLayout99.xml"/><Relationship Id="rId102" Type="http://schemas.openxmlformats.org/officeDocument/2006/relationships/slideLayout" Target="../slideLayouts/slideLayout100.xml"/><Relationship Id="rId103" Type="http://schemas.openxmlformats.org/officeDocument/2006/relationships/slideLayout" Target="../slideLayouts/slideLayout101.xml"/><Relationship Id="rId104" Type="http://schemas.openxmlformats.org/officeDocument/2006/relationships/slideLayout" Target="../slideLayouts/slideLayout102.xml"/><Relationship Id="rId105" Type="http://schemas.openxmlformats.org/officeDocument/2006/relationships/slideLayout" Target="../slideLayouts/slideLayout103.xml"/><Relationship Id="rId106" Type="http://schemas.openxmlformats.org/officeDocument/2006/relationships/slideLayout" Target="../slideLayouts/slideLayout104.xml"/><Relationship Id="rId107" Type="http://schemas.openxmlformats.org/officeDocument/2006/relationships/slideLayout" Target="../slideLayouts/slideLayout105.xml"/><Relationship Id="rId108" Type="http://schemas.openxmlformats.org/officeDocument/2006/relationships/slideLayout" Target="../slideLayouts/slideLayout106.xml"/><Relationship Id="rId109" Type="http://schemas.openxmlformats.org/officeDocument/2006/relationships/slideLayout" Target="../slideLayouts/slideLayout107.xml"/><Relationship Id="rId110" Type="http://schemas.openxmlformats.org/officeDocument/2006/relationships/slideLayout" Target="../slideLayouts/slideLayout108.xml"/><Relationship Id="rId111" Type="http://schemas.openxmlformats.org/officeDocument/2006/relationships/slideLayout" Target="../slideLayouts/slideLayout109.xml"/><Relationship Id="rId112" Type="http://schemas.openxmlformats.org/officeDocument/2006/relationships/slideLayout" Target="../slideLayouts/slideLayout110.xml"/><Relationship Id="rId113" Type="http://schemas.openxmlformats.org/officeDocument/2006/relationships/slideLayout" Target="../slideLayouts/slideLayout111.xml"/><Relationship Id="rId114" Type="http://schemas.openxmlformats.org/officeDocument/2006/relationships/slideLayout" Target="../slideLayouts/slideLayout112.xml"/><Relationship Id="rId115" Type="http://schemas.openxmlformats.org/officeDocument/2006/relationships/slideLayout" Target="../slideLayouts/slideLayout113.xml"/><Relationship Id="rId116" Type="http://schemas.openxmlformats.org/officeDocument/2006/relationships/slideLayout" Target="../slideLayouts/slideLayout114.xml"/><Relationship Id="rId117" Type="http://schemas.openxmlformats.org/officeDocument/2006/relationships/slideLayout" Target="../slideLayouts/slideLayout115.xml"/><Relationship Id="rId118" Type="http://schemas.openxmlformats.org/officeDocument/2006/relationships/slideLayout" Target="../slideLayouts/slideLayout116.xml"/><Relationship Id="rId119" Type="http://schemas.openxmlformats.org/officeDocument/2006/relationships/slideLayout" Target="../slideLayouts/slideLayout117.xml"/><Relationship Id="rId120" Type="http://schemas.openxmlformats.org/officeDocument/2006/relationships/slideLayout" Target="../slideLayouts/slideLayout118.xml"/><Relationship Id="rId121" Type="http://schemas.openxmlformats.org/officeDocument/2006/relationships/slideLayout" Target="../slideLayouts/slideLayout119.xml"/><Relationship Id="rId122" Type="http://schemas.openxmlformats.org/officeDocument/2006/relationships/slideLayout" Target="../slideLayouts/slideLayout120.xml"/><Relationship Id="rId123" Type="http://schemas.openxmlformats.org/officeDocument/2006/relationships/slideLayout" Target="../slideLayouts/slideLayout121.xml"/><Relationship Id="rId124" Type="http://schemas.openxmlformats.org/officeDocument/2006/relationships/slideLayout" Target="../slideLayouts/slideLayout122.xml"/><Relationship Id="rId125" Type="http://schemas.openxmlformats.org/officeDocument/2006/relationships/slideLayout" Target="../slideLayouts/slideLayout123.xml"/><Relationship Id="rId126" Type="http://schemas.openxmlformats.org/officeDocument/2006/relationships/slideLayout" Target="../slideLayouts/slideLayout124.xml"/><Relationship Id="rId127" Type="http://schemas.openxmlformats.org/officeDocument/2006/relationships/slideLayout" Target="../slideLayouts/slideLayout125.xml"/><Relationship Id="rId128" Type="http://schemas.openxmlformats.org/officeDocument/2006/relationships/slideLayout" Target="../slideLayouts/slideLayout126.xml"/><Relationship Id="rId129" Type="http://schemas.openxmlformats.org/officeDocument/2006/relationships/slideLayout" Target="../slideLayouts/slideLayout127.xml"/><Relationship Id="rId130" Type="http://schemas.openxmlformats.org/officeDocument/2006/relationships/slideLayout" Target="../slideLayouts/slideLayout128.xml"/><Relationship Id="rId131" Type="http://schemas.openxmlformats.org/officeDocument/2006/relationships/slideLayout" Target="../slideLayouts/slideLayout129.xml"/><Relationship Id="rId132" Type="http://schemas.openxmlformats.org/officeDocument/2006/relationships/slideLayout" Target="../slideLayouts/slideLayout130.xml"/><Relationship Id="rId133" Type="http://schemas.openxmlformats.org/officeDocument/2006/relationships/slideLayout" Target="../slideLayouts/slideLayout131.xml"/><Relationship Id="rId134" Type="http://schemas.openxmlformats.org/officeDocument/2006/relationships/slideLayout" Target="../slideLayouts/slideLayout132.xml"/><Relationship Id="rId135" Type="http://schemas.openxmlformats.org/officeDocument/2006/relationships/slideLayout" Target="../slideLayouts/slideLayout133.xml"/><Relationship Id="rId136" Type="http://schemas.openxmlformats.org/officeDocument/2006/relationships/slideLayout" Target="../slideLayouts/slideLayout134.xml"/><Relationship Id="rId137" Type="http://schemas.openxmlformats.org/officeDocument/2006/relationships/slideLayout" Target="../slideLayouts/slideLayout135.xml"/><Relationship Id="rId138" Type="http://schemas.openxmlformats.org/officeDocument/2006/relationships/slideLayout" Target="../slideLayouts/slideLayout136.xml"/><Relationship Id="rId139" Type="http://schemas.openxmlformats.org/officeDocument/2006/relationships/slideLayout" Target="../slideLayouts/slideLayout137.xml"/><Relationship Id="rId140" Type="http://schemas.openxmlformats.org/officeDocument/2006/relationships/slideLayout" Target="../slideLayouts/slideLayout138.xml"/><Relationship Id="rId141" Type="http://schemas.openxmlformats.org/officeDocument/2006/relationships/slideLayout" Target="../slideLayouts/slideLayout139.xml"/><Relationship Id="rId142" Type="http://schemas.openxmlformats.org/officeDocument/2006/relationships/slideLayout" Target="../slideLayouts/slideLayout140.xml"/><Relationship Id="rId143" Type="http://schemas.openxmlformats.org/officeDocument/2006/relationships/slideLayout" Target="../slideLayouts/slideLayout141.xml"/><Relationship Id="rId144" Type="http://schemas.openxmlformats.org/officeDocument/2006/relationships/slideLayout" Target="../slideLayouts/slideLayout142.xml"/><Relationship Id="rId145" Type="http://schemas.openxmlformats.org/officeDocument/2006/relationships/slideLayout" Target="../slideLayouts/slideLayout143.xml"/><Relationship Id="rId146" Type="http://schemas.openxmlformats.org/officeDocument/2006/relationships/slideLayout" Target="../slideLayouts/slideLayout144.xml"/><Relationship Id="rId147" Type="http://schemas.openxmlformats.org/officeDocument/2006/relationships/slideLayout" Target="../slideLayouts/slideLayout145.xml"/><Relationship Id="rId148" Type="http://schemas.openxmlformats.org/officeDocument/2006/relationships/slideLayout" Target="../slideLayouts/slideLayout146.xml"/><Relationship Id="rId149" Type="http://schemas.openxmlformats.org/officeDocument/2006/relationships/slideLayout" Target="../slideLayouts/slideLayout147.xml"/><Relationship Id="rId150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49.xml"/><Relationship Id="rId152" Type="http://schemas.openxmlformats.org/officeDocument/2006/relationships/slideLayout" Target="../slideLayouts/slideLayout150.xml"/><Relationship Id="rId153" Type="http://schemas.openxmlformats.org/officeDocument/2006/relationships/slideLayout" Target="../slideLayouts/slideLayout151.xml"/><Relationship Id="rId154" Type="http://schemas.openxmlformats.org/officeDocument/2006/relationships/slideLayout" Target="../slideLayouts/slideLayout152.xml"/><Relationship Id="rId155" Type="http://schemas.openxmlformats.org/officeDocument/2006/relationships/slideLayout" Target="../slideLayouts/slideLayout153.xml"/><Relationship Id="rId156" Type="http://schemas.openxmlformats.org/officeDocument/2006/relationships/slideLayout" Target="../slideLayouts/slideLayout154.xml"/><Relationship Id="rId157" Type="http://schemas.openxmlformats.org/officeDocument/2006/relationships/slideLayout" Target="../slideLayouts/slideLayout155.xml"/><Relationship Id="rId158" Type="http://schemas.openxmlformats.org/officeDocument/2006/relationships/slideLayout" Target="../slideLayouts/slideLayout156.xml"/><Relationship Id="rId159" Type="http://schemas.openxmlformats.org/officeDocument/2006/relationships/slideLayout" Target="../slideLayouts/slideLayout157.xml"/><Relationship Id="rId160" Type="http://schemas.openxmlformats.org/officeDocument/2006/relationships/slideLayout" Target="../slideLayouts/slideLayout15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50240" y="2275839"/>
            <a:ext cx="11704321" cy="6436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9320107" y="9040142"/>
            <a:ext cx="3034454" cy="25164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 defTabSz="914400">
              <a:defRPr sz="14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  <p:sldLayoutId id="2147483701" r:id="rId55"/>
    <p:sldLayoutId id="2147483702" r:id="rId56"/>
    <p:sldLayoutId id="2147483703" r:id="rId57"/>
    <p:sldLayoutId id="2147483704" r:id="rId58"/>
    <p:sldLayoutId id="2147483705" r:id="rId59"/>
    <p:sldLayoutId id="2147483706" r:id="rId60"/>
    <p:sldLayoutId id="2147483707" r:id="rId61"/>
    <p:sldLayoutId id="2147483708" r:id="rId62"/>
    <p:sldLayoutId id="2147483709" r:id="rId63"/>
    <p:sldLayoutId id="2147483710" r:id="rId64"/>
    <p:sldLayoutId id="2147483711" r:id="rId65"/>
    <p:sldLayoutId id="2147483712" r:id="rId66"/>
    <p:sldLayoutId id="2147483713" r:id="rId67"/>
    <p:sldLayoutId id="2147483714" r:id="rId68"/>
    <p:sldLayoutId id="2147483715" r:id="rId69"/>
    <p:sldLayoutId id="2147483716" r:id="rId70"/>
    <p:sldLayoutId id="2147483717" r:id="rId71"/>
    <p:sldLayoutId id="2147483718" r:id="rId72"/>
    <p:sldLayoutId id="2147483719" r:id="rId73"/>
    <p:sldLayoutId id="2147483720" r:id="rId74"/>
    <p:sldLayoutId id="2147483721" r:id="rId75"/>
    <p:sldLayoutId id="2147483722" r:id="rId76"/>
    <p:sldLayoutId id="2147483723" r:id="rId77"/>
    <p:sldLayoutId id="2147483724" r:id="rId78"/>
    <p:sldLayoutId id="2147483725" r:id="rId79"/>
    <p:sldLayoutId id="2147483726" r:id="rId80"/>
    <p:sldLayoutId id="2147483727" r:id="rId81"/>
    <p:sldLayoutId id="2147483728" r:id="rId82"/>
    <p:sldLayoutId id="2147483729" r:id="rId83"/>
    <p:sldLayoutId id="2147483730" r:id="rId84"/>
    <p:sldLayoutId id="2147483731" r:id="rId85"/>
    <p:sldLayoutId id="2147483732" r:id="rId86"/>
    <p:sldLayoutId id="2147483733" r:id="rId87"/>
    <p:sldLayoutId id="2147483734" r:id="rId88"/>
    <p:sldLayoutId id="2147483735" r:id="rId89"/>
    <p:sldLayoutId id="2147483736" r:id="rId90"/>
    <p:sldLayoutId id="2147483737" r:id="rId91"/>
    <p:sldLayoutId id="2147483738" r:id="rId92"/>
    <p:sldLayoutId id="2147483739" r:id="rId93"/>
    <p:sldLayoutId id="2147483740" r:id="rId94"/>
    <p:sldLayoutId id="2147483741" r:id="rId95"/>
    <p:sldLayoutId id="2147483742" r:id="rId96"/>
    <p:sldLayoutId id="2147483743" r:id="rId97"/>
    <p:sldLayoutId id="2147483744" r:id="rId98"/>
    <p:sldLayoutId id="2147483745" r:id="rId99"/>
    <p:sldLayoutId id="2147483746" r:id="rId100"/>
    <p:sldLayoutId id="2147483747" r:id="rId101"/>
    <p:sldLayoutId id="2147483748" r:id="rId102"/>
    <p:sldLayoutId id="2147483749" r:id="rId103"/>
    <p:sldLayoutId id="2147483750" r:id="rId104"/>
    <p:sldLayoutId id="2147483751" r:id="rId105"/>
    <p:sldLayoutId id="2147483752" r:id="rId106"/>
    <p:sldLayoutId id="2147483753" r:id="rId107"/>
    <p:sldLayoutId id="2147483754" r:id="rId108"/>
    <p:sldLayoutId id="2147483755" r:id="rId109"/>
    <p:sldLayoutId id="2147483756" r:id="rId110"/>
    <p:sldLayoutId id="2147483757" r:id="rId111"/>
    <p:sldLayoutId id="2147483758" r:id="rId112"/>
    <p:sldLayoutId id="2147483759" r:id="rId113"/>
    <p:sldLayoutId id="2147483760" r:id="rId114"/>
    <p:sldLayoutId id="2147483761" r:id="rId115"/>
    <p:sldLayoutId id="2147483762" r:id="rId116"/>
    <p:sldLayoutId id="2147483763" r:id="rId117"/>
    <p:sldLayoutId id="2147483764" r:id="rId118"/>
    <p:sldLayoutId id="2147483765" r:id="rId119"/>
    <p:sldLayoutId id="2147483766" r:id="rId120"/>
    <p:sldLayoutId id="2147483767" r:id="rId121"/>
    <p:sldLayoutId id="2147483768" r:id="rId122"/>
    <p:sldLayoutId id="2147483769" r:id="rId123"/>
    <p:sldLayoutId id="2147483770" r:id="rId124"/>
    <p:sldLayoutId id="2147483771" r:id="rId125"/>
    <p:sldLayoutId id="2147483772" r:id="rId126"/>
    <p:sldLayoutId id="2147483773" r:id="rId127"/>
    <p:sldLayoutId id="2147483774" r:id="rId128"/>
    <p:sldLayoutId id="2147483775" r:id="rId129"/>
    <p:sldLayoutId id="2147483776" r:id="rId130"/>
    <p:sldLayoutId id="2147483777" r:id="rId131"/>
    <p:sldLayoutId id="2147483778" r:id="rId132"/>
    <p:sldLayoutId id="2147483779" r:id="rId133"/>
    <p:sldLayoutId id="2147483780" r:id="rId134"/>
    <p:sldLayoutId id="2147483781" r:id="rId135"/>
    <p:sldLayoutId id="2147483782" r:id="rId136"/>
    <p:sldLayoutId id="2147483783" r:id="rId137"/>
    <p:sldLayoutId id="2147483784" r:id="rId138"/>
    <p:sldLayoutId id="2147483785" r:id="rId139"/>
    <p:sldLayoutId id="2147483786" r:id="rId140"/>
    <p:sldLayoutId id="2147483787" r:id="rId141"/>
    <p:sldLayoutId id="2147483788" r:id="rId142"/>
    <p:sldLayoutId id="2147483789" r:id="rId143"/>
    <p:sldLayoutId id="2147483790" r:id="rId144"/>
    <p:sldLayoutId id="2147483791" r:id="rId145"/>
    <p:sldLayoutId id="2147483792" r:id="rId146"/>
    <p:sldLayoutId id="2147483793" r:id="rId147"/>
    <p:sldLayoutId id="2147483794" r:id="rId148"/>
    <p:sldLayoutId id="2147483795" r:id="rId149"/>
    <p:sldLayoutId id="2147483796" r:id="rId150"/>
    <p:sldLayoutId id="2147483797" r:id="rId151"/>
    <p:sldLayoutId id="2147483798" r:id="rId152"/>
    <p:sldLayoutId id="2147483799" r:id="rId153"/>
    <p:sldLayoutId id="2147483800" r:id="rId154"/>
    <p:sldLayoutId id="2147483801" r:id="rId155"/>
    <p:sldLayoutId id="2147483802" r:id="rId156"/>
    <p:sldLayoutId id="2147483803" r:id="rId157"/>
    <p:sldLayoutId id="2147483804" r:id="rId158"/>
    <p:sldLayoutId id="2147483805" r:id="rId159"/>
    <p:sldLayoutId id="2147483806" r:id="rId160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9pPr>
    </p:titleStyle>
    <p:bodyStyle>
      <a:lvl1pPr marL="841375" marR="0" indent="-434975" algn="l" defTabSz="9144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36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1pPr>
      <a:lvl2pPr marL="1387475" marR="0" indent="-434975" algn="l" defTabSz="9144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36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2pPr>
      <a:lvl3pPr marL="1920875" marR="0" indent="-434975" algn="l" defTabSz="9144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36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3pPr>
      <a:lvl4pPr marL="2492375" marR="0" indent="-434975" algn="l" defTabSz="9144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36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4pPr>
      <a:lvl5pPr marL="3076575" marR="0" indent="-434975" algn="l" defTabSz="9144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36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5pPr>
      <a:lvl6pPr marL="3533775" marR="0" indent="-434975" algn="l" defTabSz="9144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36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6pPr>
      <a:lvl7pPr marL="3990975" marR="0" indent="-434975" algn="l" defTabSz="9144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36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7pPr>
      <a:lvl8pPr marL="4448175" marR="0" indent="-434975" algn="l" defTabSz="9144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36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8pPr>
      <a:lvl9pPr marL="4905375" marR="0" indent="-434975" algn="l" defTabSz="9144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66000"/>
        <a:buFontTx/>
        <a:buChar char="•"/>
        <a:tabLst/>
        <a:defRPr b="0" baseline="0" cap="none" i="0" spc="0" strike="noStrike" sz="3600" u="none">
          <a:solidFill>
            <a:schemeClr val="accent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  <a:sym typeface="Chalkboard SE 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  <a:sym typeface="Chalkboard SE Regular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  <a:sym typeface="Chalkboard SE Regular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  <a:sym typeface="Chalkboard SE Regular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  <a:sym typeface="Chalkboard SE Regular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  <a:sym typeface="Chalkboard SE Regular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  <a:sym typeface="Chalkboard SE Regular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  <a:sym typeface="Chalkboard SE Regular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  <a:sym typeface="Chalkboard SE Regular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  <a:sym typeface="Chalkboard SE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8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1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5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2.xml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6.xml"/><Relationship Id="rId2" Type="http://schemas.openxmlformats.org/officeDocument/2006/relationships/image" Target="../media/image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Señor Sálvame"/>
          <p:cNvSpPr txBox="1"/>
          <p:nvPr/>
        </p:nvSpPr>
        <p:spPr>
          <a:xfrm>
            <a:off x="457083" y="211096"/>
            <a:ext cx="11006726" cy="4167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1" sz="10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Señor Sálvame  </a:t>
            </a:r>
          </a:p>
        </p:txBody>
      </p:sp>
      <p:sp>
        <p:nvSpPr>
          <p:cNvPr id="1362" name="Callout"/>
          <p:cNvSpPr/>
          <p:nvPr/>
        </p:nvSpPr>
        <p:spPr>
          <a:xfrm>
            <a:off x="658816" y="106362"/>
            <a:ext cx="10233820" cy="2622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" y="0"/>
                </a:moveTo>
                <a:cubicBezTo>
                  <a:pt x="60" y="0"/>
                  <a:pt x="0" y="234"/>
                  <a:pt x="0" y="523"/>
                </a:cubicBezTo>
                <a:lnTo>
                  <a:pt x="0" y="15165"/>
                </a:lnTo>
                <a:cubicBezTo>
                  <a:pt x="0" y="15454"/>
                  <a:pt x="60" y="15688"/>
                  <a:pt x="134" y="15688"/>
                </a:cubicBezTo>
                <a:lnTo>
                  <a:pt x="15137" y="15688"/>
                </a:lnTo>
                <a:lnTo>
                  <a:pt x="15540" y="21600"/>
                </a:lnTo>
                <a:lnTo>
                  <a:pt x="15942" y="15688"/>
                </a:lnTo>
                <a:lnTo>
                  <a:pt x="21466" y="15688"/>
                </a:lnTo>
                <a:cubicBezTo>
                  <a:pt x="21540" y="15688"/>
                  <a:pt x="21600" y="15454"/>
                  <a:pt x="21600" y="15165"/>
                </a:cubicBezTo>
                <a:lnTo>
                  <a:pt x="21600" y="523"/>
                </a:lnTo>
                <a:cubicBezTo>
                  <a:pt x="21600" y="234"/>
                  <a:pt x="21540" y="0"/>
                  <a:pt x="21466" y="0"/>
                </a:cubicBezTo>
                <a:lnTo>
                  <a:pt x="134" y="0"/>
                </a:lnTo>
                <a:close/>
              </a:path>
            </a:pathLst>
          </a:custGeom>
          <a:ln w="63500">
            <a:solidFill>
              <a:schemeClr val="accent1"/>
            </a:solidFill>
            <a:prstDash val="sysDot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 defTabSz="914400">
              <a:defRPr sz="42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</a:p>
        </p:txBody>
      </p:sp>
      <p:pic>
        <p:nvPicPr>
          <p:cNvPr id="13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816" y="106361"/>
            <a:ext cx="2404365" cy="1803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Un Principio de Dios…"/>
          <p:cNvSpPr txBox="1"/>
          <p:nvPr/>
        </p:nvSpPr>
        <p:spPr>
          <a:xfrm>
            <a:off x="400050" y="0"/>
            <a:ext cx="12204701" cy="19196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199" dir="2460002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defRPr sz="58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Un Principio de Dios </a:t>
            </a:r>
            <a:endParaRPr>
              <a:solidFill>
                <a:srgbClr val="FED198"/>
              </a:solidFill>
              <a:effectLst>
                <a:outerShdw sx="100000" sy="100000" kx="0" ky="0" algn="b" rotWithShape="0" blurRad="38100" dist="38100" dir="2700000">
                  <a:schemeClr val="accent1"/>
                </a:outerShdw>
              </a:effectLst>
              <a:uFill>
                <a:solidFill>
                  <a:srgbClr val="FED198"/>
                </a:solidFill>
              </a:uFill>
              <a:latin typeface="CharcoalCY"/>
              <a:ea typeface="CharcoalCY"/>
              <a:cs typeface="CharcoalCY"/>
              <a:sym typeface="CharcoalCY"/>
            </a:endParaRPr>
          </a:p>
          <a:p>
            <a:pPr algn="ctr" defTabSz="914400">
              <a:defRPr sz="58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desde toda su Creación</a:t>
            </a:r>
          </a:p>
        </p:txBody>
      </p:sp>
      <p:grpSp>
        <p:nvGrpSpPr>
          <p:cNvPr id="1458" name="Group"/>
          <p:cNvGrpSpPr/>
          <p:nvPr/>
        </p:nvGrpSpPr>
        <p:grpSpPr>
          <a:xfrm>
            <a:off x="9956800" y="7543800"/>
            <a:ext cx="2730500" cy="1397000"/>
            <a:chOff x="0" y="0"/>
            <a:chExt cx="2730500" cy="1397000"/>
          </a:xfrm>
        </p:grpSpPr>
        <p:sp>
          <p:nvSpPr>
            <p:cNvPr id="1456" name="Rectangle"/>
            <p:cNvSpPr/>
            <p:nvPr/>
          </p:nvSpPr>
          <p:spPr>
            <a:xfrm>
              <a:off x="0" y="0"/>
              <a:ext cx="2730500" cy="1397000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sx="100000" sy="100000" kx="0" ky="0" algn="b" rotWithShape="0" blurRad="63500" dist="101600" dir="2700000">
                <a:srgbClr val="1D1D1D">
                  <a:alpha val="50000"/>
                </a:srgbClr>
              </a:outerShdw>
            </a:effec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914400">
                <a:defRPr b="1" sz="4400"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sp>
          <p:nvSpPr>
            <p:cNvPr id="1457" name="Dios…"/>
            <p:cNvSpPr txBox="1"/>
            <p:nvPr/>
          </p:nvSpPr>
          <p:spPr>
            <a:xfrm>
              <a:off x="0" y="0"/>
              <a:ext cx="2730500" cy="1346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57150" algn="ctr" defTabSz="914400">
                <a:defRPr sz="42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rPr b="1" sz="4400">
                  <a:solidFill>
                    <a:srgbClr val="000000"/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Helvetica"/>
                </a:rPr>
                <a:t>Dios</a:t>
              </a:r>
            </a:p>
            <a:p>
              <a:pPr indent="57150" algn="ctr" defTabSz="914400">
                <a:defRPr sz="42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rPr b="1" sz="4400">
                  <a:solidFill>
                    <a:srgbClr val="000000"/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Helvetica"/>
                </a:rPr>
                <a:t>Salva</a:t>
              </a:r>
            </a:p>
          </p:txBody>
        </p:sp>
      </p:grpSp>
      <p:grpSp>
        <p:nvGrpSpPr>
          <p:cNvPr id="1463" name="Group"/>
          <p:cNvGrpSpPr/>
          <p:nvPr/>
        </p:nvGrpSpPr>
        <p:grpSpPr>
          <a:xfrm>
            <a:off x="317212" y="7543261"/>
            <a:ext cx="3467388" cy="1422940"/>
            <a:chOff x="0" y="0"/>
            <a:chExt cx="3467387" cy="1422938"/>
          </a:xfrm>
        </p:grpSpPr>
        <p:grpSp>
          <p:nvGrpSpPr>
            <p:cNvPr id="1461" name="Group"/>
            <p:cNvGrpSpPr/>
            <p:nvPr/>
          </p:nvGrpSpPr>
          <p:grpSpPr>
            <a:xfrm rot="1414">
              <a:off x="287" y="538"/>
              <a:ext cx="2616201" cy="1397001"/>
              <a:chOff x="0" y="0"/>
              <a:chExt cx="2616200" cy="1397000"/>
            </a:xfrm>
          </p:grpSpPr>
          <p:sp>
            <p:nvSpPr>
              <p:cNvPr id="1459" name="Rectangle"/>
              <p:cNvSpPr/>
              <p:nvPr/>
            </p:nvSpPr>
            <p:spPr>
              <a:xfrm>
                <a:off x="0" y="0"/>
                <a:ext cx="2616200" cy="1397000"/>
              </a:xfrm>
              <a:prstGeom prst="rect">
                <a:avLst/>
              </a:prstGeom>
              <a:solidFill>
                <a:schemeClr val="accent1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>
                <a:outerShdw sx="100000" sy="100000" kx="0" ky="0" algn="b" rotWithShape="0" blurRad="63500" dist="101600" dir="2700000">
                  <a:srgbClr val="1D1D1D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ctr" defTabSz="914400">
                  <a:defRPr b="1" sz="4400"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  <p:sp>
            <p:nvSpPr>
              <p:cNvPr id="1460" name="Dios Habla"/>
              <p:cNvSpPr txBox="1"/>
              <p:nvPr/>
            </p:nvSpPr>
            <p:spPr>
              <a:xfrm>
                <a:off x="0" y="0"/>
                <a:ext cx="2616200" cy="1346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indent="57150" algn="ctr" defTabSz="914400">
                  <a:defRPr sz="4200">
                    <a:solidFill>
                      <a:schemeClr val="accent1"/>
                    </a:solidFill>
                    <a:uFill>
                      <a:solidFill>
                        <a:schemeClr val="accent1"/>
                      </a:solidFill>
                    </a:uFill>
                    <a:latin typeface="+mj-lt"/>
                    <a:ea typeface="+mj-ea"/>
                    <a:cs typeface="+mj-cs"/>
                    <a:sym typeface="Chalkboard SE Regular"/>
                  </a:defRPr>
                </a:pPr>
                <a:r>
                  <a:rPr b="1" sz="4400">
                    <a:solidFill>
                      <a:srgbClr val="000000"/>
                    </a:solidFill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Dios </a:t>
                </a:r>
                <a:r>
                  <a:rPr b="1" sz="4400">
                    <a:solidFill>
                      <a:srgbClr val="000000"/>
                    </a:solidFill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Habla</a:t>
                </a:r>
              </a:p>
            </p:txBody>
          </p:sp>
        </p:grpSp>
        <p:pic>
          <p:nvPicPr>
            <p:cNvPr id="1462" name="image8.png" descr="image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65687" y="406938"/>
              <a:ext cx="901701" cy="1016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101600" dir="2700000">
                <a:srgbClr val="1D1D1D">
                  <a:alpha val="50000"/>
                </a:srgbClr>
              </a:outerShdw>
            </a:effectLst>
          </p:spPr>
        </p:pic>
      </p:grpSp>
      <p:grpSp>
        <p:nvGrpSpPr>
          <p:cNvPr id="1466" name="Group"/>
          <p:cNvGrpSpPr/>
          <p:nvPr/>
        </p:nvGrpSpPr>
        <p:grpSpPr>
          <a:xfrm>
            <a:off x="3352800" y="7543800"/>
            <a:ext cx="2946394" cy="1397003"/>
            <a:chOff x="0" y="0"/>
            <a:chExt cx="2946393" cy="1397002"/>
          </a:xfrm>
        </p:grpSpPr>
        <p:sp>
          <p:nvSpPr>
            <p:cNvPr id="1464" name="Rectangle"/>
            <p:cNvSpPr/>
            <p:nvPr/>
          </p:nvSpPr>
          <p:spPr>
            <a:xfrm>
              <a:off x="0" y="0"/>
              <a:ext cx="2946394" cy="1397003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sx="100000" sy="100000" kx="0" ky="0" algn="b" rotWithShape="0" blurRad="63500" dist="101600" dir="2700000">
                <a:srgbClr val="1D1D1D">
                  <a:alpha val="50000"/>
                </a:srgbClr>
              </a:outerShdw>
            </a:effec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914400">
                <a:defRPr b="1" sz="4400"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sp>
          <p:nvSpPr>
            <p:cNvPr id="1465" name="Hombre…"/>
            <p:cNvSpPr txBox="1"/>
            <p:nvPr/>
          </p:nvSpPr>
          <p:spPr>
            <a:xfrm>
              <a:off x="0" y="0"/>
              <a:ext cx="2946394" cy="1346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indent="57150" algn="ctr" defTabSz="914400">
                <a:defRPr sz="42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rPr b="1" sz="4400">
                  <a:solidFill>
                    <a:srgbClr val="000000"/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Helvetica"/>
                </a:rPr>
                <a:t>Hombre</a:t>
              </a:r>
            </a:p>
            <a:p>
              <a:pPr indent="57150" algn="ctr" defTabSz="914400">
                <a:defRPr sz="42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rPr b="1" sz="4400">
                  <a:solidFill>
                    <a:srgbClr val="000000"/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Helvetica"/>
                </a:rPr>
                <a:t> Lo cree</a:t>
              </a:r>
            </a:p>
          </p:txBody>
        </p:sp>
      </p:grpSp>
      <p:pic>
        <p:nvPicPr>
          <p:cNvPr id="1467" name="image8.png" descr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3800" y="7950200"/>
            <a:ext cx="901700" cy="10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01600" dir="2700000">
              <a:srgbClr val="1D1D1D">
                <a:alpha val="50000"/>
              </a:srgbClr>
            </a:outerShdw>
          </a:effectLst>
        </p:spPr>
      </p:pic>
      <p:grpSp>
        <p:nvGrpSpPr>
          <p:cNvPr id="1472" name="Group"/>
          <p:cNvGrpSpPr/>
          <p:nvPr/>
        </p:nvGrpSpPr>
        <p:grpSpPr>
          <a:xfrm>
            <a:off x="6705600" y="7543800"/>
            <a:ext cx="3721100" cy="1422400"/>
            <a:chOff x="0" y="0"/>
            <a:chExt cx="3721100" cy="1422400"/>
          </a:xfrm>
        </p:grpSpPr>
        <p:grpSp>
          <p:nvGrpSpPr>
            <p:cNvPr id="1470" name="Group"/>
            <p:cNvGrpSpPr/>
            <p:nvPr/>
          </p:nvGrpSpPr>
          <p:grpSpPr>
            <a:xfrm>
              <a:off x="0" y="0"/>
              <a:ext cx="2819400" cy="1390736"/>
              <a:chOff x="0" y="0"/>
              <a:chExt cx="2819400" cy="1390735"/>
            </a:xfrm>
          </p:grpSpPr>
          <p:sp>
            <p:nvSpPr>
              <p:cNvPr id="1468" name="Rectangle"/>
              <p:cNvSpPr/>
              <p:nvPr/>
            </p:nvSpPr>
            <p:spPr>
              <a:xfrm>
                <a:off x="0" y="0"/>
                <a:ext cx="2819400" cy="1390736"/>
              </a:xfrm>
              <a:prstGeom prst="rect">
                <a:avLst/>
              </a:prstGeom>
              <a:solidFill>
                <a:schemeClr val="accent1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>
                <a:outerShdw sx="100000" sy="100000" kx="0" ky="0" algn="b" rotWithShape="0" blurRad="63500" dist="101600" dir="2700000">
                  <a:srgbClr val="1D1D1D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ctr" defTabSz="914400">
                  <a:defRPr b="1" sz="4400"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  <p:sp>
            <p:nvSpPr>
              <p:cNvPr id="1469" name="Hombre Obedece"/>
              <p:cNvSpPr txBox="1"/>
              <p:nvPr/>
            </p:nvSpPr>
            <p:spPr>
              <a:xfrm>
                <a:off x="0" y="0"/>
                <a:ext cx="2819400" cy="13401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indent="57150" algn="ctr" defTabSz="914400">
                  <a:defRPr sz="4200">
                    <a:solidFill>
                      <a:schemeClr val="accent1"/>
                    </a:solidFill>
                    <a:uFill>
                      <a:solidFill>
                        <a:schemeClr val="accent1"/>
                      </a:solidFill>
                    </a:uFill>
                    <a:latin typeface="+mj-lt"/>
                    <a:ea typeface="+mj-ea"/>
                    <a:cs typeface="+mj-cs"/>
                    <a:sym typeface="Chalkboard SE Regular"/>
                  </a:defRPr>
                </a:pPr>
                <a:r>
                  <a:rPr b="1" sz="4400">
                    <a:solidFill>
                      <a:srgbClr val="000000"/>
                    </a:solidFill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Hombre </a:t>
                </a:r>
                <a:r>
                  <a:rPr b="1" sz="4400">
                    <a:solidFill>
                      <a:srgbClr val="000000"/>
                    </a:solidFill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Obedece</a:t>
                </a:r>
              </a:p>
            </p:txBody>
          </p:sp>
        </p:grpSp>
        <p:pic>
          <p:nvPicPr>
            <p:cNvPr id="1471" name="image8.png" descr="image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819400" y="406400"/>
              <a:ext cx="901700" cy="10160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101600" dir="2700000">
                <a:srgbClr val="1D1D1D">
                  <a:alpha val="50000"/>
                </a:srgbClr>
              </a:outerShdw>
            </a:effectLst>
          </p:spPr>
        </p:pic>
      </p:grpSp>
      <p:sp>
        <p:nvSpPr>
          <p:cNvPr id="1473" name="Rectangle"/>
          <p:cNvSpPr/>
          <p:nvPr/>
        </p:nvSpPr>
        <p:spPr>
          <a:xfrm>
            <a:off x="1305118" y="2222500"/>
            <a:ext cx="10591801" cy="4787900"/>
          </a:xfrm>
          <a:prstGeom prst="rect">
            <a:avLst/>
          </a:prstGeom>
          <a:solidFill>
            <a:srgbClr val="754F25"/>
          </a:solidFill>
          <a:ln w="25400">
            <a:solidFill>
              <a:srgbClr val="993300"/>
            </a:solidFill>
          </a:ln>
        </p:spPr>
        <p:txBody>
          <a:bodyPr lIns="50800" tIns="50800" rIns="50800" bIns="50800"/>
          <a:lstStyle/>
          <a:p>
            <a:pPr defTabSz="914400">
              <a:defRPr sz="7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defRPr>
            </a:pPr>
          </a:p>
        </p:txBody>
      </p:sp>
      <p:sp>
        <p:nvSpPr>
          <p:cNvPr id="1474" name="¡En relación a lo Qué el Hombre Tiene que Hacer Para ser"/>
          <p:cNvSpPr txBox="1"/>
          <p:nvPr/>
        </p:nvSpPr>
        <p:spPr>
          <a:xfrm>
            <a:off x="1305119" y="2222500"/>
            <a:ext cx="10839062" cy="478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5400"/>
              <a:t> </a:t>
            </a:r>
            <a:r>
              <a:rPr sz="7200"/>
              <a:t>¡</a:t>
            </a:r>
            <a:r>
              <a:rPr sz="7200"/>
              <a:t>En relación a lo Qué el </a:t>
            </a:r>
            <a:r>
              <a:rPr sz="7200"/>
              <a:t>Hombre </a:t>
            </a:r>
            <a:r>
              <a:rPr sz="7200"/>
              <a:t>Tiene que </a:t>
            </a:r>
            <a:r>
              <a:rPr sz="7200"/>
              <a:t>Hacer Para ser </a:t>
            </a:r>
          </a:p>
        </p:txBody>
      </p:sp>
      <p:sp>
        <p:nvSpPr>
          <p:cNvPr id="1475" name="SALVO!"/>
          <p:cNvSpPr txBox="1"/>
          <p:nvPr/>
        </p:nvSpPr>
        <p:spPr>
          <a:xfrm>
            <a:off x="5101411" y="4937713"/>
            <a:ext cx="6350456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0000">
                <a:solidFill>
                  <a:schemeClr val="accent1"/>
                </a:solidFill>
              </a:defRPr>
            </a:lvl1pPr>
          </a:lstStyle>
          <a:p>
            <a:pPr/>
            <a:r>
              <a:t>SALVO!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0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0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8" grpId="5"/>
      <p:bldP build="whole" bldLvl="1" animBg="1" rev="0" advAuto="0" spid="1463" grpId="2"/>
      <p:bldP build="whole" bldLvl="1" animBg="1" rev="0" advAuto="0" spid="1474" grpId="1"/>
      <p:bldP build="whole" bldLvl="1" animBg="1" rev="0" advAuto="0" spid="1466" grpId="3"/>
      <p:bldP build="whole" bldLvl="1" animBg="1" rev="0" advAuto="0" spid="1472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El incrédulo y desobediente serán Condenados"/>
          <p:cNvSpPr/>
          <p:nvPr/>
        </p:nvSpPr>
        <p:spPr>
          <a:xfrm>
            <a:off x="215900" y="1492183"/>
            <a:ext cx="12573001" cy="1340847"/>
          </a:xfrm>
          <a:prstGeom prst="roundRect">
            <a:avLst>
              <a:gd name="adj" fmla="val 14205"/>
            </a:avLst>
          </a:prstGeom>
          <a:gradFill>
            <a:gsLst>
              <a:gs pos="0">
                <a:srgbClr val="1F1F98"/>
              </a:gs>
              <a:gs pos="100000">
                <a:srgbClr val="A5A5E6"/>
              </a:gs>
            </a:gsLst>
            <a:lin ang="16200000"/>
          </a:gra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914400">
              <a:defRPr sz="45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lvl1pPr>
          </a:lstStyle>
          <a:p>
            <a:pPr/>
            <a:r>
              <a:t>El incrédulo y desobediente serán Condenados</a:t>
            </a:r>
          </a:p>
        </p:txBody>
      </p:sp>
      <p:sp>
        <p:nvSpPr>
          <p:cNvPr id="1478" name="El Hombre se Condena"/>
          <p:cNvSpPr/>
          <p:nvPr/>
        </p:nvSpPr>
        <p:spPr>
          <a:xfrm>
            <a:off x="9788638" y="4217638"/>
            <a:ext cx="3094137" cy="1499612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  <a:miter/>
          </a:ln>
          <a:effectLst>
            <a:outerShdw sx="100000" sy="100000" kx="0" ky="0" algn="b" rotWithShape="0" blurRad="63500" dist="1016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indent="57150" algn="ctr" defTabSz="914400">
              <a:defRPr b="1" sz="3800"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uFill>
                  <a:solidFill>
                    <a:srgbClr val="000000"/>
                  </a:solidFill>
                </a:uFill>
              </a:defRPr>
            </a:lvl1pPr>
          </a:lstStyle>
          <a:p>
            <a:pPr>
              <a:defRPr b="0" sz="4200">
                <a:solidFill>
                  <a:schemeClr val="accent1"/>
                </a:solidFill>
                <a:effectLst/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b="1" sz="3800">
                <a:solidFill>
                  <a:srgbClr val="000000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El Hombre se Condena</a:t>
            </a:r>
          </a:p>
        </p:txBody>
      </p:sp>
      <p:grpSp>
        <p:nvGrpSpPr>
          <p:cNvPr id="1481" name="Group"/>
          <p:cNvGrpSpPr/>
          <p:nvPr/>
        </p:nvGrpSpPr>
        <p:grpSpPr>
          <a:xfrm>
            <a:off x="2926714" y="4196837"/>
            <a:ext cx="3706157" cy="1359927"/>
            <a:chOff x="0" y="0"/>
            <a:chExt cx="3706155" cy="1359925"/>
          </a:xfrm>
        </p:grpSpPr>
        <p:pic>
          <p:nvPicPr>
            <p:cNvPr id="1479" name="image8.png" descr="image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02889" y="261724"/>
              <a:ext cx="903267" cy="101776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101600" dir="2700000">
                <a:srgbClr val="000000">
                  <a:alpha val="50000"/>
                </a:srgbClr>
              </a:outerShdw>
            </a:effectLst>
          </p:spPr>
        </p:pic>
        <p:sp>
          <p:nvSpPr>
            <p:cNvPr id="1480" name="Hombre…"/>
            <p:cNvSpPr/>
            <p:nvPr/>
          </p:nvSpPr>
          <p:spPr>
            <a:xfrm>
              <a:off x="0" y="0"/>
              <a:ext cx="2868208" cy="1359926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sx="100000" sy="100000" kx="0" ky="0" algn="b" rotWithShape="0" blurRad="63500" dist="101600" dir="2700000">
                <a:srgbClr val="1D1D1D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914400">
                <a:defRPr b="1" sz="4400"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uFill>
                    <a:solidFill>
                      <a:srgbClr val="000000"/>
                    </a:solidFill>
                  </a:uFill>
                </a:defRPr>
              </a:pPr>
              <a:r>
                <a:t>Hombre</a:t>
              </a:r>
            </a:p>
            <a:p>
              <a:pPr algn="ctr" defTabSz="914400">
                <a:defRPr b="1" sz="4400"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uFill>
                    <a:solidFill>
                      <a:srgbClr val="000000"/>
                    </a:solidFill>
                  </a:uFill>
                </a:defRPr>
              </a:pPr>
              <a:r>
                <a:t>No Cree</a:t>
              </a:r>
            </a:p>
          </p:txBody>
        </p:sp>
      </p:grpSp>
      <p:grpSp>
        <p:nvGrpSpPr>
          <p:cNvPr id="1484" name="Group"/>
          <p:cNvGrpSpPr/>
          <p:nvPr/>
        </p:nvGrpSpPr>
        <p:grpSpPr>
          <a:xfrm>
            <a:off x="6469991" y="4210611"/>
            <a:ext cx="3719216" cy="1513665"/>
            <a:chOff x="0" y="0"/>
            <a:chExt cx="3719215" cy="1513664"/>
          </a:xfrm>
        </p:grpSpPr>
        <p:sp>
          <p:nvSpPr>
            <p:cNvPr id="1482" name="Hombre…"/>
            <p:cNvSpPr/>
            <p:nvPr/>
          </p:nvSpPr>
          <p:spPr>
            <a:xfrm>
              <a:off x="0" y="0"/>
              <a:ext cx="3060778" cy="1513665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sx="100000" sy="100000" kx="0" ky="0" algn="b" rotWithShape="0" blurRad="63500" dist="1016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914400">
                <a:defRPr sz="4000">
                  <a:uFill>
                    <a:solidFill>
                      <a:srgbClr val="000000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  <a:r>
                <a:t>Hombre</a:t>
              </a:r>
            </a:p>
            <a:p>
              <a:pPr algn="ctr" defTabSz="914400">
                <a:defRPr sz="4000">
                  <a:uFill>
                    <a:solidFill>
                      <a:srgbClr val="000000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  <a:r>
                <a:t>Desobedece</a:t>
              </a:r>
            </a:p>
            <a:p>
              <a:pPr algn="ctr" defTabSz="914400">
                <a:defRPr sz="4000">
                  <a:uFill>
                    <a:solidFill>
                      <a:srgbClr val="000000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</a:p>
            <a:p>
              <a:pPr algn="ctr" defTabSz="914400">
                <a:defRPr sz="4000">
                  <a:uFill>
                    <a:solidFill>
                      <a:srgbClr val="000000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</a:p>
            <a:p>
              <a:pPr algn="ctr" defTabSz="914400">
                <a:defRPr sz="4000">
                  <a:uFill>
                    <a:solidFill>
                      <a:srgbClr val="000000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</a:p>
            <a:p>
              <a:pPr algn="ctr" defTabSz="914400">
                <a:defRPr sz="4000">
                  <a:uFill>
                    <a:solidFill>
                      <a:srgbClr val="000000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</a:p>
            <a:p>
              <a:pPr algn="ctr" defTabSz="914400">
                <a:defRPr sz="4000">
                  <a:uFill>
                    <a:solidFill>
                      <a:srgbClr val="000000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  <a:r>
                <a:t>Des</a:t>
              </a:r>
            </a:p>
          </p:txBody>
        </p:sp>
        <p:pic>
          <p:nvPicPr>
            <p:cNvPr id="1483" name="image8.png" descr="image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17515" y="248832"/>
              <a:ext cx="901701" cy="1016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101600" dir="270000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1485" name="2 Tesalonicenses 1:7-10"/>
          <p:cNvSpPr txBox="1"/>
          <p:nvPr/>
        </p:nvSpPr>
        <p:spPr>
          <a:xfrm>
            <a:off x="530200" y="5785000"/>
            <a:ext cx="12700001" cy="3530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199" dir="2460002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4400">
              <a:spcBef>
                <a:spcPts val="200"/>
              </a:spcBef>
              <a:defRPr sz="3400">
                <a:solidFill>
                  <a:srgbClr val="FEDF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F98"/>
                  </a:solidFill>
                </a:uFill>
              </a:defRPr>
            </a:lvl1pPr>
          </a:lstStyle>
          <a:p>
            <a:pPr>
              <a:defRPr sz="4200">
                <a:solidFill>
                  <a:schemeClr val="accent1"/>
                </a:solidFill>
                <a:effectLst/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3400">
                <a:solidFill>
                  <a:srgbClr val="FEDF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F98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2 Tesalonicenses 1:7-10 </a:t>
            </a:r>
          </a:p>
        </p:txBody>
      </p:sp>
      <p:sp>
        <p:nvSpPr>
          <p:cNvPr id="1486" name="Un Principio de Dios desde toda su Creación"/>
          <p:cNvSpPr txBox="1"/>
          <p:nvPr/>
        </p:nvSpPr>
        <p:spPr>
          <a:xfrm>
            <a:off x="239601" y="385644"/>
            <a:ext cx="12998500" cy="7386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199" dir="2460002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4600"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defRPr>
            </a:lvl1pPr>
          </a:lstStyle>
          <a:p>
            <a:pPr>
              <a:defRPr>
                <a:solidFill>
                  <a:schemeClr val="accent1"/>
                </a:solidFill>
                <a:effectLst/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Un Principio de Dios desde toda su Creación</a:t>
            </a:r>
          </a:p>
        </p:txBody>
      </p:sp>
      <p:sp>
        <p:nvSpPr>
          <p:cNvPr id="1487" name="El Señor Jesús desde el cielo con los ángeles de su poder en llama de fuego, para dar retribución a los que no conocieron a Dios, ni obedecen al evangelio de nuestro Señor Jesucristo; los cuales sufrirán pena de eterna perdición, excluidos de la presenci"/>
          <p:cNvSpPr/>
          <p:nvPr/>
        </p:nvSpPr>
        <p:spPr>
          <a:xfrm>
            <a:off x="4762" y="6270551"/>
            <a:ext cx="13163005" cy="3227456"/>
          </a:xfrm>
          <a:prstGeom prst="roundRect">
            <a:avLst>
              <a:gd name="adj" fmla="val 5902"/>
            </a:avLst>
          </a:prstGeom>
          <a:gradFill>
            <a:gsLst>
              <a:gs pos="0">
                <a:schemeClr val="accent4">
                  <a:lumOff val="7594"/>
                </a:schemeClr>
              </a:gs>
              <a:gs pos="35000">
                <a:srgbClr val="F2F2F2"/>
              </a:gs>
              <a:gs pos="100000">
                <a:schemeClr val="accent4">
                  <a:lumOff val="12496"/>
                </a:schemeClr>
              </a:gs>
            </a:gsLst>
            <a:lin ang="16200000"/>
          </a:gradFill>
          <a:ln>
            <a:solidFill>
              <a:schemeClr val="accent3">
                <a:lumOff val="16666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914400">
              <a:defRPr sz="3100">
                <a:uFill>
                  <a:solidFill>
                    <a:srgbClr val="000000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/>
            <a:r>
              <a:t>El Señor Jesús desde el cielo con los ángeles de su poder en llama de fuego, para dar retribución a los que no conocieron a Dios, ni obedecen al evangelio de nuestro Señor Jesucristo; los cuales sufrirán pena de eterna perdición, excluidos de la presencia del Señor y de la gloria de su poder,</a:t>
            </a:r>
          </a:p>
        </p:txBody>
      </p:sp>
      <p:grpSp>
        <p:nvGrpSpPr>
          <p:cNvPr id="1492" name="Group"/>
          <p:cNvGrpSpPr/>
          <p:nvPr/>
        </p:nvGrpSpPr>
        <p:grpSpPr>
          <a:xfrm>
            <a:off x="13991" y="4192074"/>
            <a:ext cx="3389909" cy="1369452"/>
            <a:chOff x="0" y="0"/>
            <a:chExt cx="3389908" cy="1369451"/>
          </a:xfrm>
        </p:grpSpPr>
        <p:grpSp>
          <p:nvGrpSpPr>
            <p:cNvPr id="1490" name="Group"/>
            <p:cNvGrpSpPr/>
            <p:nvPr/>
          </p:nvGrpSpPr>
          <p:grpSpPr>
            <a:xfrm>
              <a:off x="0" y="0"/>
              <a:ext cx="2564609" cy="1369452"/>
              <a:chOff x="0" y="0"/>
              <a:chExt cx="2564608" cy="1369451"/>
            </a:xfrm>
          </p:grpSpPr>
          <p:sp>
            <p:nvSpPr>
              <p:cNvPr id="1488" name="Rectangle"/>
              <p:cNvSpPr/>
              <p:nvPr/>
            </p:nvSpPr>
            <p:spPr>
              <a:xfrm>
                <a:off x="0" y="0"/>
                <a:ext cx="2564609" cy="1369452"/>
              </a:xfrm>
              <a:prstGeom prst="rect">
                <a:avLst/>
              </a:prstGeom>
              <a:solidFill>
                <a:schemeClr val="accent1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>
                <a:outerShdw sx="100000" sy="100000" kx="0" ky="0" algn="b" rotWithShape="0" blurRad="63500" dist="101600" dir="2700000">
                  <a:srgbClr val="1D1D1D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ctr" defTabSz="914400">
                  <a:defRPr b="1" sz="4400"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  <p:sp>
            <p:nvSpPr>
              <p:cNvPr id="1489" name="Dios Habla"/>
              <p:cNvSpPr txBox="1"/>
              <p:nvPr/>
            </p:nvSpPr>
            <p:spPr>
              <a:xfrm>
                <a:off x="0" y="0"/>
                <a:ext cx="2564609" cy="13196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indent="57150" algn="ctr" defTabSz="914400">
                  <a:defRPr sz="4200">
                    <a:solidFill>
                      <a:schemeClr val="accent1"/>
                    </a:solidFill>
                    <a:uFill>
                      <a:solidFill>
                        <a:schemeClr val="accent1"/>
                      </a:solidFill>
                    </a:uFill>
                    <a:latin typeface="+mj-lt"/>
                    <a:ea typeface="+mj-ea"/>
                    <a:cs typeface="+mj-cs"/>
                    <a:sym typeface="Chalkboard SE Regular"/>
                  </a:defRPr>
                </a:pPr>
                <a:r>
                  <a:rPr b="1" sz="4400">
                    <a:solidFill>
                      <a:srgbClr val="000000"/>
                    </a:solidFill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Dios </a:t>
                </a:r>
                <a:r>
                  <a:rPr b="1" sz="4400">
                    <a:solidFill>
                      <a:srgbClr val="000000"/>
                    </a:solidFill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Habla</a:t>
                </a:r>
              </a:p>
            </p:txBody>
          </p:sp>
        </p:grpSp>
        <p:pic>
          <p:nvPicPr>
            <p:cNvPr id="1491" name="image8.png" descr="image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88208" y="267369"/>
              <a:ext cx="901701" cy="1016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101600" dir="270000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1499" name="Group"/>
          <p:cNvGrpSpPr/>
          <p:nvPr/>
        </p:nvGrpSpPr>
        <p:grpSpPr>
          <a:xfrm>
            <a:off x="9110411" y="2908300"/>
            <a:ext cx="3563734" cy="3906843"/>
            <a:chOff x="0" y="0"/>
            <a:chExt cx="3563732" cy="3906842"/>
          </a:xfrm>
        </p:grpSpPr>
        <p:pic>
          <p:nvPicPr>
            <p:cNvPr id="1493" name="pasted-image.pdf" descr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36597" b="0"/>
            <a:stretch>
              <a:fillRect/>
            </a:stretch>
          </p:blipFill>
          <p:spPr>
            <a:xfrm>
              <a:off x="263320" y="0"/>
              <a:ext cx="3300413" cy="390684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98" name="Group"/>
            <p:cNvGrpSpPr/>
            <p:nvPr/>
          </p:nvGrpSpPr>
          <p:grpSpPr>
            <a:xfrm>
              <a:off x="-1" y="750857"/>
              <a:ext cx="3294275" cy="1858763"/>
              <a:chOff x="0" y="0"/>
              <a:chExt cx="3294273" cy="1858761"/>
            </a:xfrm>
          </p:grpSpPr>
          <p:grpSp>
            <p:nvGrpSpPr>
              <p:cNvPr id="1496" name="tile_paper_medgray.png"/>
              <p:cNvGrpSpPr/>
              <p:nvPr/>
            </p:nvGrpSpPr>
            <p:grpSpPr>
              <a:xfrm>
                <a:off x="-1" y="0"/>
                <a:ext cx="2111434" cy="1048760"/>
                <a:chOff x="0" y="0"/>
                <a:chExt cx="2111432" cy="1048758"/>
              </a:xfrm>
            </p:grpSpPr>
            <p:sp>
              <p:nvSpPr>
                <p:cNvPr id="1494" name="Arrow"/>
                <p:cNvSpPr/>
                <p:nvPr/>
              </p:nvSpPr>
              <p:spPr>
                <a:xfrm rot="660000">
                  <a:off x="45923" y="186469"/>
                  <a:ext cx="2019586" cy="675821"/>
                </a:xfrm>
                <a:prstGeom prst="rightArrow">
                  <a:avLst>
                    <a:gd name="adj1" fmla="val 68954"/>
                    <a:gd name="adj2" fmla="val 43094"/>
                  </a:avLst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139700" dist="115923" dir="5400000">
                    <a:srgbClr val="000000">
                      <a:alpha val="52839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b="1" sz="3600">
                      <a:solidFill>
                        <a:schemeClr val="accent1"/>
                      </a:solidFill>
                      <a:latin typeface="Didot"/>
                      <a:ea typeface="Didot"/>
                      <a:cs typeface="Didot"/>
                      <a:sym typeface="Didot"/>
                    </a:defRPr>
                  </a:pPr>
                </a:p>
              </p:txBody>
            </p:sp>
            <p:sp>
              <p:nvSpPr>
                <p:cNvPr id="1495" name="Infierno"/>
                <p:cNvSpPr txBox="1"/>
                <p:nvPr/>
              </p:nvSpPr>
              <p:spPr>
                <a:xfrm rot="660000">
                  <a:off x="47753" y="215104"/>
                  <a:ext cx="1820339" cy="58053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 defTabSz="914400">
                    <a:defRPr b="1" sz="3600">
                      <a:solidFill>
                        <a:schemeClr val="accent1"/>
                      </a:solidFill>
                      <a:latin typeface="Didot"/>
                      <a:ea typeface="Didot"/>
                      <a:cs typeface="Didot"/>
                      <a:sym typeface="Didot"/>
                    </a:defRPr>
                  </a:lvl1pPr>
                </a:lstStyle>
                <a:p>
                  <a:pPr>
                    <a:defRPr b="0" sz="1800">
                      <a:solidFill>
                        <a:srgbClr val="85604A"/>
                      </a:solidFill>
                    </a:defRPr>
                  </a:pPr>
                  <a:r>
                    <a:rPr b="1" sz="3600">
                      <a:solidFill>
                        <a:schemeClr val="accent1"/>
                      </a:solidFill>
                    </a:rPr>
                    <a:t>Infierno</a:t>
                  </a:r>
                </a:p>
              </p:txBody>
            </p:sp>
          </p:grpSp>
          <p:sp>
            <p:nvSpPr>
              <p:cNvPr id="1497" name="Mat 25:41"/>
              <p:cNvSpPr txBox="1"/>
              <p:nvPr/>
            </p:nvSpPr>
            <p:spPr>
              <a:xfrm>
                <a:off x="1003729" y="1586946"/>
                <a:ext cx="2290545" cy="2718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27000" dist="762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914400">
                  <a:defRPr sz="1800">
                    <a:solidFill>
                      <a:schemeClr val="accent1"/>
                    </a:solidFill>
                    <a:effectLst>
                      <a:outerShdw sx="100000" sy="100000" kx="0" ky="0" algn="b" rotWithShape="0" blurRad="12700" dist="25400" dir="2700000">
                        <a:srgbClr val="000000"/>
                      </a:outerShdw>
                    </a:effectLst>
                    <a:latin typeface="Didot"/>
                    <a:ea typeface="Didot"/>
                    <a:cs typeface="Didot"/>
                    <a:sym typeface="Didot"/>
                  </a:defRPr>
                </a:lvl1pPr>
              </a:lstStyle>
              <a:p>
                <a:pPr>
                  <a:defRPr>
                    <a:solidFill>
                      <a:srgbClr val="85604A"/>
                    </a:solidFill>
                    <a:effectLst/>
                  </a:defRPr>
                </a:pPr>
                <a:r>
                  <a:rPr>
                    <a:solidFill>
                      <a:schemeClr val="accent1"/>
                    </a:solidFill>
                    <a:effectLst>
                      <a:outerShdw sx="100000" sy="100000" kx="0" ky="0" algn="b" rotWithShape="0" blurRad="12700" dist="25400" dir="2700000">
                        <a:srgbClr val="000000"/>
                      </a:outerShdw>
                    </a:effectLst>
                  </a:rPr>
                  <a:t>Mat 25:41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30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8" dur="6750"/>
                                        <p:tgtEl>
                                          <p:spTgt spid="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50"/>
                            </p:stCondLst>
                            <p:childTnLst>
                              <p:par>
                                <p:cTn id="30" presetClass="entr" nodeType="afterEffect" presetSubtype="4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2" dur="20000"/>
                                        <p:tgtEl>
                                          <p:spTgt spid="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100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85" grpId="7"/>
      <p:bldP build="whole" bldLvl="1" animBg="1" rev="0" advAuto="0" spid="1478" grpId="5"/>
      <p:bldP build="whole" bldLvl="1" animBg="1" rev="0" advAuto="0" spid="1487" grpId="8"/>
      <p:bldP build="whole" bldLvl="1" animBg="1" rev="0" advAuto="0" spid="1492" grpId="2"/>
      <p:bldP build="whole" bldLvl="1" animBg="1" rev="0" advAuto="0" spid="1484" grpId="4"/>
      <p:bldP build="whole" bldLvl="1" animBg="1" rev="0" advAuto="0" spid="1481" grpId="3"/>
      <p:bldP build="whole" bldLvl="1" animBg="1" rev="0" advAuto="0" spid="1477" grpId="1"/>
      <p:bldP build="whole" bldLvl="1" animBg="1" rev="0" advAuto="0" spid="1499" grpId="6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1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2211214"/>
            <a:ext cx="12852353" cy="103141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01600" dir="2700000">
              <a:srgbClr val="808080">
                <a:alpha val="50000"/>
              </a:srgbClr>
            </a:outerShdw>
          </a:effectLst>
        </p:spPr>
      </p:pic>
      <p:sp>
        <p:nvSpPr>
          <p:cNvPr id="1502" name="¿Hay alguien aquí que ya ha entendido lo que tiene que hacer, y desea SER SALVO(a)?"/>
          <p:cNvSpPr txBox="1"/>
          <p:nvPr/>
        </p:nvSpPr>
        <p:spPr>
          <a:xfrm>
            <a:off x="11137" y="249092"/>
            <a:ext cx="12574443" cy="15260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199" dir="2460002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4400">
              <a:defRPr sz="4600"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defRPr>
            </a:lvl1pPr>
          </a:lstStyle>
          <a:p>
            <a:pPr>
              <a:defRPr sz="4200">
                <a:solidFill>
                  <a:schemeClr val="accent1"/>
                </a:solidFill>
                <a:effectLst/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4600"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¿Hay alguien aquí que ya ha entendido lo que tiene que hacer, y desea SER SALVO(a)? </a:t>
            </a:r>
          </a:p>
        </p:txBody>
      </p:sp>
      <p:sp>
        <p:nvSpPr>
          <p:cNvPr id="1503" name="2 Corintios 6:2…"/>
          <p:cNvSpPr txBox="1"/>
          <p:nvPr/>
        </p:nvSpPr>
        <p:spPr>
          <a:xfrm>
            <a:off x="743801" y="3005226"/>
            <a:ext cx="12247326" cy="431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6200">
                <a:solidFill>
                  <a:schemeClr val="accent1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2 Corintios 6:2 </a:t>
            </a:r>
          </a:p>
          <a:p>
            <a:pPr>
              <a:defRPr sz="6200">
                <a:solidFill>
                  <a:schemeClr val="accent1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En tiempo aceptable te he oído,                            Y en día de salvación te he socorrido. He aquí ahora el tiempo aceptable; </a:t>
            </a:r>
          </a:p>
          <a:p>
            <a:pPr>
              <a:defRPr sz="6200">
                <a:solidFill>
                  <a:schemeClr val="accent1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he aquí ahora el día de salvación.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9" name="Group"/>
          <p:cNvGrpSpPr/>
          <p:nvPr/>
        </p:nvGrpSpPr>
        <p:grpSpPr>
          <a:xfrm>
            <a:off x="8254648" y="3417641"/>
            <a:ext cx="3482313" cy="3494781"/>
            <a:chOff x="0" y="-1540"/>
            <a:chExt cx="3482312" cy="3494780"/>
          </a:xfrm>
        </p:grpSpPr>
        <p:pic>
          <p:nvPicPr>
            <p:cNvPr id="1505" name="pasted-image.pdf" descr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37360" b="0"/>
            <a:stretch>
              <a:fillRect/>
            </a:stretch>
          </p:blipFill>
          <p:spPr>
            <a:xfrm rot="21349561">
              <a:off x="603238" y="94616"/>
              <a:ext cx="2762553" cy="330246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08" name="Group"/>
            <p:cNvGrpSpPr/>
            <p:nvPr/>
          </p:nvGrpSpPr>
          <p:grpSpPr>
            <a:xfrm rot="252913">
              <a:off x="38060" y="1422112"/>
              <a:ext cx="2071677" cy="1111858"/>
              <a:chOff x="0" y="0"/>
              <a:chExt cx="2071676" cy="1111857"/>
            </a:xfrm>
          </p:grpSpPr>
          <p:sp>
            <p:nvSpPr>
              <p:cNvPr id="1506" name="Arrow"/>
              <p:cNvSpPr/>
              <p:nvPr/>
            </p:nvSpPr>
            <p:spPr>
              <a:xfrm rot="20820000">
                <a:off x="52038" y="212504"/>
                <a:ext cx="1967600" cy="686849"/>
              </a:xfrm>
              <a:prstGeom prst="rightArrow">
                <a:avLst>
                  <a:gd name="adj1" fmla="val 68954"/>
                  <a:gd name="adj2" fmla="val 42380"/>
                </a:avLst>
              </a:prstGeom>
              <a:gradFill flip="none" rotWithShape="1">
                <a:gsLst>
                  <a:gs pos="0">
                    <a:srgbClr val="0365C0">
                      <a:alpha val="82096"/>
                    </a:srgbClr>
                  </a:gs>
                  <a:gs pos="100000">
                    <a:srgbClr val="51A7F9">
                      <a:alpha val="82096"/>
                    </a:srgbClr>
                  </a:gs>
                </a:gsLst>
                <a:lin ang="16200000" scaled="0"/>
              </a:gradFill>
              <a:ln w="3175" cap="flat">
                <a:noFill/>
                <a:miter lim="400000"/>
              </a:ln>
              <a:effectLst>
                <a:outerShdw sx="100000" sy="100000" kx="0" ky="0" algn="b" rotWithShape="0" blurRad="114300" dist="101600" dir="5400000">
                  <a:srgbClr val="000000">
                    <a:alpha val="5283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914400">
                  <a:defRPr b="1" sz="3400">
                    <a:solidFill>
                      <a:schemeClr val="accent1"/>
                    </a:solidFill>
                    <a:latin typeface="Didot"/>
                    <a:ea typeface="Didot"/>
                    <a:cs typeface="Didot"/>
                    <a:sym typeface="Didot"/>
                  </a:defRPr>
                </a:pPr>
              </a:p>
            </p:txBody>
          </p:sp>
          <p:sp>
            <p:nvSpPr>
              <p:cNvPr id="1507" name="Cielos"/>
              <p:cNvSpPr txBox="1"/>
              <p:nvPr/>
            </p:nvSpPr>
            <p:spPr>
              <a:xfrm rot="20820000">
                <a:off x="54591" y="288070"/>
                <a:ext cx="1768381" cy="5805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914400">
                  <a:defRPr b="1" sz="3400">
                    <a:solidFill>
                      <a:schemeClr val="accent1"/>
                    </a:solidFill>
                    <a:latin typeface="Didot"/>
                    <a:ea typeface="Didot"/>
                    <a:cs typeface="Didot"/>
                    <a:sym typeface="Didot"/>
                  </a:defRPr>
                </a:lvl1pPr>
              </a:lstStyle>
              <a:p>
                <a:pPr>
                  <a:defRPr b="0" sz="1600">
                    <a:solidFill>
                      <a:srgbClr val="85604A"/>
                    </a:solidFill>
                  </a:defRPr>
                </a:pPr>
                <a:r>
                  <a:rPr b="1" sz="3400">
                    <a:solidFill>
                      <a:schemeClr val="accent1"/>
                    </a:solidFill>
                  </a:rPr>
                  <a:t>Cielos</a:t>
                </a:r>
              </a:p>
            </p:txBody>
          </p:sp>
        </p:grpSp>
      </p:grpSp>
      <p:grpSp>
        <p:nvGrpSpPr>
          <p:cNvPr id="1516" name="Group"/>
          <p:cNvGrpSpPr/>
          <p:nvPr/>
        </p:nvGrpSpPr>
        <p:grpSpPr>
          <a:xfrm>
            <a:off x="4081180" y="5484029"/>
            <a:ext cx="4110447" cy="4097547"/>
            <a:chOff x="0" y="0"/>
            <a:chExt cx="4110446" cy="4097546"/>
          </a:xfrm>
        </p:grpSpPr>
        <p:pic>
          <p:nvPicPr>
            <p:cNvPr id="1510" name="pasted-image.pdf" descr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36597" b="0"/>
            <a:stretch>
              <a:fillRect/>
            </a:stretch>
          </p:blipFill>
          <p:spPr>
            <a:xfrm>
              <a:off x="810033" y="190704"/>
              <a:ext cx="3300414" cy="3906843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15" name="Group"/>
            <p:cNvGrpSpPr/>
            <p:nvPr/>
          </p:nvGrpSpPr>
          <p:grpSpPr>
            <a:xfrm>
              <a:off x="0" y="-1"/>
              <a:ext cx="3488559" cy="1968386"/>
              <a:chOff x="0" y="0"/>
              <a:chExt cx="3488558" cy="1968384"/>
            </a:xfrm>
          </p:grpSpPr>
          <p:grpSp>
            <p:nvGrpSpPr>
              <p:cNvPr id="1513" name="tile_paper_medgray.png"/>
              <p:cNvGrpSpPr/>
              <p:nvPr/>
            </p:nvGrpSpPr>
            <p:grpSpPr>
              <a:xfrm>
                <a:off x="-1" y="0"/>
                <a:ext cx="2235958" cy="1110611"/>
                <a:chOff x="0" y="0"/>
                <a:chExt cx="2235956" cy="1110610"/>
              </a:xfrm>
            </p:grpSpPr>
            <p:sp>
              <p:nvSpPr>
                <p:cNvPr id="1511" name="Arrow"/>
                <p:cNvSpPr/>
                <p:nvPr/>
              </p:nvSpPr>
              <p:spPr>
                <a:xfrm rot="660000">
                  <a:off x="48631" y="197466"/>
                  <a:ext cx="2138694" cy="715679"/>
                </a:xfrm>
                <a:prstGeom prst="rightArrow">
                  <a:avLst>
                    <a:gd name="adj1" fmla="val 68954"/>
                    <a:gd name="adj2" fmla="val 43094"/>
                  </a:avLst>
                </a:prstGeom>
                <a:blipFill rotWithShape="1">
                  <a:blip r:embed="rId6"/>
                  <a:srcRect l="0" t="0" r="0" b="0"/>
                  <a:tile tx="0" ty="0" sx="100000" sy="100000" flip="none" algn="tl"/>
                </a:blipFill>
                <a:ln w="3175" cap="flat">
                  <a:noFill/>
                  <a:miter lim="400000"/>
                </a:ln>
                <a:effectLst>
                  <a:outerShdw sx="100000" sy="100000" kx="0" ky="0" algn="b" rotWithShape="0" blurRad="114300" dist="101600" dir="5400000">
                    <a:srgbClr val="000000">
                      <a:alpha val="52839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914400">
                    <a:defRPr b="1" sz="3400">
                      <a:solidFill>
                        <a:schemeClr val="accent1"/>
                      </a:solidFill>
                      <a:latin typeface="Didot"/>
                      <a:ea typeface="Didot"/>
                      <a:cs typeface="Didot"/>
                      <a:sym typeface="Didot"/>
                    </a:defRPr>
                  </a:pPr>
                </a:p>
              </p:txBody>
            </p:sp>
            <p:sp>
              <p:nvSpPr>
                <p:cNvPr id="1512" name="Infierno"/>
                <p:cNvSpPr txBox="1"/>
                <p:nvPr/>
              </p:nvSpPr>
              <p:spPr>
                <a:xfrm rot="660000">
                  <a:off x="50569" y="227790"/>
                  <a:ext cx="1927696" cy="6147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 defTabSz="914400">
                    <a:defRPr b="1" sz="3400">
                      <a:solidFill>
                        <a:schemeClr val="accent1"/>
                      </a:solidFill>
                      <a:latin typeface="Didot"/>
                      <a:ea typeface="Didot"/>
                      <a:cs typeface="Didot"/>
                      <a:sym typeface="Didot"/>
                    </a:defRPr>
                  </a:lvl1pPr>
                </a:lstStyle>
                <a:p>
                  <a:pPr>
                    <a:defRPr b="0" sz="1600">
                      <a:solidFill>
                        <a:srgbClr val="85604A"/>
                      </a:solidFill>
                    </a:defRPr>
                  </a:pPr>
                  <a:r>
                    <a:rPr b="1" sz="3400">
                      <a:solidFill>
                        <a:schemeClr val="accent1"/>
                      </a:solidFill>
                    </a:rPr>
                    <a:t>Infierno</a:t>
                  </a:r>
                </a:p>
              </p:txBody>
            </p:sp>
          </p:grpSp>
          <p:sp>
            <p:nvSpPr>
              <p:cNvPr id="1514" name="Mat 25:41"/>
              <p:cNvSpPr txBox="1"/>
              <p:nvPr/>
            </p:nvSpPr>
            <p:spPr>
              <a:xfrm>
                <a:off x="1062926" y="1680538"/>
                <a:ext cx="2425632" cy="287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14300" dist="635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914400">
                  <a:defRPr sz="1600">
                    <a:solidFill>
                      <a:schemeClr val="accent1"/>
                    </a:solidFill>
                    <a:effectLst>
                      <a:outerShdw sx="100000" sy="100000" kx="0" ky="0" algn="b" rotWithShape="0" blurRad="12700" dist="25400" dir="2700000">
                        <a:srgbClr val="000000"/>
                      </a:outerShdw>
                    </a:effectLst>
                    <a:latin typeface="Didot"/>
                    <a:ea typeface="Didot"/>
                    <a:cs typeface="Didot"/>
                    <a:sym typeface="Didot"/>
                  </a:defRPr>
                </a:lvl1pPr>
              </a:lstStyle>
              <a:p>
                <a:pPr>
                  <a:defRPr>
                    <a:solidFill>
                      <a:srgbClr val="85604A"/>
                    </a:solidFill>
                    <a:effectLst/>
                  </a:defRPr>
                </a:pPr>
                <a:r>
                  <a:rPr>
                    <a:solidFill>
                      <a:schemeClr val="accent1"/>
                    </a:solidFill>
                    <a:effectLst>
                      <a:outerShdw sx="100000" sy="100000" kx="0" ky="0" algn="b" rotWithShape="0" blurRad="12700" dist="25400" dir="2700000">
                        <a:srgbClr val="000000"/>
                      </a:outerShdw>
                    </a:effectLst>
                  </a:rPr>
                  <a:t>Mat 25:41</a:t>
                </a:r>
              </a:p>
            </p:txBody>
          </p:sp>
        </p:grpSp>
      </p:grpSp>
      <p:sp>
        <p:nvSpPr>
          <p:cNvPr id="1517" name="Mat 25:46"/>
          <p:cNvSpPr txBox="1"/>
          <p:nvPr/>
        </p:nvSpPr>
        <p:spPr>
          <a:xfrm>
            <a:off x="9591250" y="3389586"/>
            <a:ext cx="5846648" cy="12093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3500" dir="29068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3800">
                <a:solidFill>
                  <a:schemeClr val="accent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Didot"/>
                <a:ea typeface="Didot"/>
                <a:cs typeface="Didot"/>
                <a:sym typeface="Didot"/>
              </a:defRPr>
            </a:lvl1pPr>
          </a:lstStyle>
          <a:p>
            <a:pPr>
              <a:defRPr>
                <a:solidFill>
                  <a:srgbClr val="85604A"/>
                </a:solidFill>
                <a:effectLst/>
              </a:defRPr>
            </a:pPr>
            <a:r>
              <a:rPr>
                <a:solidFill>
                  <a:schemeClr val="accent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Mat 25:46</a:t>
            </a:r>
          </a:p>
        </p:txBody>
      </p:sp>
      <p:grpSp>
        <p:nvGrpSpPr>
          <p:cNvPr id="1522" name="Group"/>
          <p:cNvGrpSpPr/>
          <p:nvPr/>
        </p:nvGrpSpPr>
        <p:grpSpPr>
          <a:xfrm>
            <a:off x="554081" y="2999837"/>
            <a:ext cx="2708010" cy="4355815"/>
            <a:chOff x="0" y="0"/>
            <a:chExt cx="2708008" cy="4355813"/>
          </a:xfrm>
        </p:grpSpPr>
        <p:grpSp>
          <p:nvGrpSpPr>
            <p:cNvPr id="1520" name="Group"/>
            <p:cNvGrpSpPr/>
            <p:nvPr/>
          </p:nvGrpSpPr>
          <p:grpSpPr>
            <a:xfrm>
              <a:off x="204793" y="0"/>
              <a:ext cx="2099929" cy="545068"/>
              <a:chOff x="0" y="0"/>
              <a:chExt cx="2099927" cy="545067"/>
            </a:xfrm>
          </p:grpSpPr>
          <p:sp>
            <p:nvSpPr>
              <p:cNvPr id="1518" name="Rectangle"/>
              <p:cNvSpPr/>
              <p:nvPr/>
            </p:nvSpPr>
            <p:spPr>
              <a:xfrm>
                <a:off x="0" y="0"/>
                <a:ext cx="2099831" cy="545068"/>
              </a:xfrm>
              <a:prstGeom prst="rect">
                <a:avLst/>
              </a:prstGeom>
              <a:gradFill flip="none" rotWithShape="1">
                <a:gsLst>
                  <a:gs pos="0">
                    <a:srgbClr val="945200"/>
                  </a:gs>
                  <a:gs pos="100000">
                    <a:srgbClr val="941100"/>
                  </a:gs>
                </a:gsLst>
                <a:lin ang="10800000" scaled="0"/>
              </a:gradFill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114300" dist="101600" dir="5400000">
                  <a:srgbClr val="000000"/>
                </a:outerShdw>
              </a:effec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defTabSz="914400">
                  <a:defRPr sz="1600">
                    <a:solidFill>
                      <a:srgbClr val="85604A"/>
                    </a:solidFill>
                    <a:latin typeface="Didot"/>
                    <a:ea typeface="Didot"/>
                    <a:cs typeface="Didot"/>
                    <a:sym typeface="Didot"/>
                  </a:defRPr>
                </a:pPr>
              </a:p>
            </p:txBody>
          </p:sp>
          <p:sp>
            <p:nvSpPr>
              <p:cNvPr id="1519" name="Juicio"/>
              <p:cNvSpPr txBox="1"/>
              <p:nvPr/>
            </p:nvSpPr>
            <p:spPr>
              <a:xfrm>
                <a:off x="0" y="0"/>
                <a:ext cx="2099928" cy="5167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914400">
                  <a:defRPr sz="3000">
                    <a:solidFill>
                      <a:schemeClr val="accent1"/>
                    </a:solidFill>
                    <a:latin typeface="Grunge Face"/>
                    <a:ea typeface="Grunge Face"/>
                    <a:cs typeface="Grunge Face"/>
                    <a:sym typeface="Grunge Face"/>
                  </a:defRPr>
                </a:lvl1pPr>
              </a:lstStyle>
              <a:p>
                <a:pPr>
                  <a:defRPr sz="1600">
                    <a:solidFill>
                      <a:srgbClr val="85604A"/>
                    </a:solidFill>
                    <a:latin typeface="Didot"/>
                    <a:ea typeface="Didot"/>
                    <a:cs typeface="Didot"/>
                    <a:sym typeface="Didot"/>
                  </a:defRPr>
                </a:pPr>
                <a:r>
                  <a:rPr sz="3000">
                    <a:solidFill>
                      <a:schemeClr val="accent1"/>
                    </a:solidFill>
                    <a:latin typeface="Grunge Face"/>
                    <a:ea typeface="Grunge Face"/>
                    <a:cs typeface="Grunge Face"/>
                    <a:sym typeface="Grunge Face"/>
                  </a:rPr>
                  <a:t>Juicio</a:t>
                </a:r>
              </a:p>
            </p:txBody>
          </p:sp>
        </p:grpSp>
        <p:pic>
          <p:nvPicPr>
            <p:cNvPr id="1521" name="tile_paper_ltgray" descr="tile_paper_ltgray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612807"/>
              <a:ext cx="2708009" cy="3743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25" name="Group"/>
          <p:cNvGrpSpPr/>
          <p:nvPr/>
        </p:nvGrpSpPr>
        <p:grpSpPr>
          <a:xfrm>
            <a:off x="293706" y="7761344"/>
            <a:ext cx="5179190" cy="1411839"/>
            <a:chOff x="0" y="0"/>
            <a:chExt cx="5179188" cy="1411837"/>
          </a:xfrm>
        </p:grpSpPr>
        <p:sp>
          <p:nvSpPr>
            <p:cNvPr id="1523" name="Rounded Rectangle"/>
            <p:cNvSpPr/>
            <p:nvPr/>
          </p:nvSpPr>
          <p:spPr>
            <a:xfrm>
              <a:off x="0" y="0"/>
              <a:ext cx="5179189" cy="1411838"/>
            </a:xfrm>
            <a:prstGeom prst="roundRect">
              <a:avLst>
                <a:gd name="adj" fmla="val 16795"/>
              </a:avLst>
            </a:prstGeom>
            <a:blipFill rotWithShape="1">
              <a:blip r:embed="rId8"/>
              <a:srcRect l="0" t="0" r="0" b="0"/>
              <a:tile tx="0" ty="0" sx="100000" sy="100000" flip="none" algn="tl"/>
            </a:blipFill>
            <a:ln w="25400" cap="flat">
              <a:solidFill>
                <a:srgbClr val="959A4C"/>
              </a:solidFill>
              <a:prstDash val="solid"/>
              <a:miter lim="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b="1" sz="3000">
                  <a:solidFill>
                    <a:srgbClr val="85604A"/>
                  </a:solidFill>
                  <a:latin typeface="Didot"/>
                  <a:ea typeface="Didot"/>
                  <a:cs typeface="Didot"/>
                  <a:sym typeface="Didot"/>
                </a:defRPr>
              </a:pPr>
            </a:p>
          </p:txBody>
        </p:sp>
        <p:sp>
          <p:nvSpPr>
            <p:cNvPr id="1524" name="2 Cor 5:10"/>
            <p:cNvSpPr txBox="1"/>
            <p:nvPr/>
          </p:nvSpPr>
          <p:spPr>
            <a:xfrm>
              <a:off x="68891" y="233659"/>
              <a:ext cx="5041405" cy="944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indent="228600" defTabSz="914400">
                <a:defRPr b="1" sz="3000">
                  <a:solidFill>
                    <a:schemeClr val="accent1"/>
                  </a:solidFill>
                  <a:latin typeface="Didot"/>
                  <a:ea typeface="Didot"/>
                  <a:cs typeface="Didot"/>
                  <a:sym typeface="Didot"/>
                </a:defRPr>
              </a:lvl1pPr>
            </a:lstStyle>
            <a:p>
              <a:pPr/>
              <a:r>
                <a:t>2 Cor 5:10</a:t>
              </a:r>
            </a:p>
          </p:txBody>
        </p:sp>
      </p:grpSp>
      <p:sp>
        <p:nvSpPr>
          <p:cNvPr id="1526" name="Después de esta vida, solo nos espera cualquiera de…"/>
          <p:cNvSpPr txBox="1"/>
          <p:nvPr/>
        </p:nvSpPr>
        <p:spPr>
          <a:xfrm>
            <a:off x="-408572" y="320009"/>
            <a:ext cx="13821944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 defTabSz="914400">
              <a:defRPr b="1" sz="6000">
                <a:solidFill>
                  <a:srgbClr val="E22400"/>
                </a:solidFill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  <a:uFill>
                  <a:solidFill>
                    <a:srgbClr val="CCCC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Después de esta vida, solo nos espera cualquiera de </a:t>
            </a:r>
          </a:p>
          <a:p>
            <a:pPr algn="ctr" defTabSz="914400">
              <a:defRPr b="1" sz="6000">
                <a:solidFill>
                  <a:srgbClr val="E22400"/>
                </a:solidFill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  <a:uFill>
                  <a:solidFill>
                    <a:srgbClr val="CCCC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Los 2 lugares</a:t>
            </a:r>
          </a:p>
          <a:p>
            <a:pPr algn="ctr" defTabSz="914400">
              <a:defRPr b="1" sz="6000">
                <a:solidFill>
                  <a:srgbClr val="E22400"/>
                </a:solidFill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  <a:uFill>
                  <a:solidFill>
                    <a:srgbClr val="CCCC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1500"/>
                                        <p:tgtEl>
                                          <p:spTgt spid="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3" dur="15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5" grpId="2"/>
      <p:bldP build="whole" bldLvl="1" animBg="1" rev="0" advAuto="0" spid="1516" grpId="4"/>
      <p:bldP build="whole" bldLvl="1" animBg="1" rev="0" advAuto="0" spid="1509" grpId="3"/>
      <p:bldP build="whole" bldLvl="1" animBg="1" rev="0" advAuto="0" spid="15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16" y="85819"/>
            <a:ext cx="7326966" cy="9130177"/>
          </a:xfrm>
          <a:prstGeom prst="rect">
            <a:avLst/>
          </a:prstGeom>
          <a:ln w="12700">
            <a:miter lim="400000"/>
          </a:ln>
        </p:spPr>
      </p:pic>
      <p:sp>
        <p:nvSpPr>
          <p:cNvPr id="1531" name="Rev 3:20…"/>
          <p:cNvSpPr txBox="1"/>
          <p:nvPr/>
        </p:nvSpPr>
        <p:spPr>
          <a:xfrm>
            <a:off x="6663340" y="387596"/>
            <a:ext cx="6226209" cy="608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584200">
              <a:defRPr b="1" sz="4800">
                <a:solidFill>
                  <a:schemeClr val="accent1"/>
                </a:solidFill>
                <a:uFill>
                  <a:solidFill>
                    <a:srgbClr val="53585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Rev 3:20</a:t>
            </a:r>
          </a:p>
          <a:p>
            <a:pPr defTabSz="584200">
              <a:defRPr b="1" sz="4800">
                <a:solidFill>
                  <a:schemeClr val="accent1"/>
                </a:solidFill>
                <a:uFill>
                  <a:solidFill>
                    <a:srgbClr val="53585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'He aquí, yo estoy a la puerta y llamo; si alguno oye mi voz y abre la puerta, entraré a él, y cenaré con él y él conmigo.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eelOff" invX="1"/>
      </p:transition>
    </mc:Choice>
    <mc:Choice xmlns:p14="http://schemas.microsoft.com/office/powerpoint/2010/main" Requires="p14">
      <p:transition spd="slow" advClick="1" p14:dur="1200">
        <p:peelOff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750"/>
                                        <p:tgtEl>
                                          <p:spTgt spid="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3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428">
            <a:off x="-76200" y="-96842"/>
            <a:ext cx="13004801" cy="99472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6" name="Group"/>
          <p:cNvGrpSpPr/>
          <p:nvPr/>
        </p:nvGrpSpPr>
        <p:grpSpPr>
          <a:xfrm>
            <a:off x="4902200" y="224588"/>
            <a:ext cx="5731782" cy="1967276"/>
            <a:chOff x="0" y="0"/>
            <a:chExt cx="5731781" cy="1967274"/>
          </a:xfrm>
        </p:grpSpPr>
        <p:sp>
          <p:nvSpPr>
            <p:cNvPr id="1534" name="Shape"/>
            <p:cNvSpPr/>
            <p:nvPr/>
          </p:nvSpPr>
          <p:spPr>
            <a:xfrm>
              <a:off x="0" y="0"/>
              <a:ext cx="5731782" cy="1967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493"/>
                  </a:moveTo>
                  <a:cubicBezTo>
                    <a:pt x="0" y="1564"/>
                    <a:pt x="537" y="0"/>
                    <a:pt x="1199" y="0"/>
                  </a:cubicBezTo>
                  <a:lnTo>
                    <a:pt x="18040" y="0"/>
                  </a:lnTo>
                  <a:cubicBezTo>
                    <a:pt x="18703" y="0"/>
                    <a:pt x="19240" y="1564"/>
                    <a:pt x="19240" y="3493"/>
                  </a:cubicBezTo>
                  <a:lnTo>
                    <a:pt x="19240" y="12227"/>
                  </a:lnTo>
                  <a:lnTo>
                    <a:pt x="21600" y="21600"/>
                  </a:lnTo>
                  <a:lnTo>
                    <a:pt x="19240" y="17467"/>
                  </a:lnTo>
                  <a:lnTo>
                    <a:pt x="19240" y="17467"/>
                  </a:lnTo>
                  <a:cubicBezTo>
                    <a:pt x="19240" y="19396"/>
                    <a:pt x="18703" y="20960"/>
                    <a:pt x="18040" y="20960"/>
                  </a:cubicBezTo>
                  <a:lnTo>
                    <a:pt x="1199" y="20960"/>
                  </a:lnTo>
                  <a:cubicBezTo>
                    <a:pt x="537" y="20960"/>
                    <a:pt x="0" y="19396"/>
                    <a:pt x="0" y="17467"/>
                  </a:cubicBezTo>
                  <a:lnTo>
                    <a:pt x="0" y="17467"/>
                  </a:lnTo>
                  <a:lnTo>
                    <a:pt x="0" y="12227"/>
                  </a:lnTo>
                  <a:close/>
                </a:path>
              </a:pathLst>
            </a:custGeom>
            <a:noFill/>
            <a:ln w="50800" cap="flat">
              <a:solidFill>
                <a:schemeClr val="accent1"/>
              </a:solidFill>
              <a:prstDash val="solid"/>
              <a:miter lim="0"/>
            </a:ln>
            <a:effectLst>
              <a:outerShdw sx="100000" sy="100000" kx="0" ky="0" algn="b" rotWithShape="0" blurRad="152400" dist="393700" dir="5400000">
                <a:srgbClr val="000000">
                  <a:alpha val="67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34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</a:p>
          </p:txBody>
        </p:sp>
        <p:sp>
          <p:nvSpPr>
            <p:cNvPr id="1535" name="¿Qué, pues, haré de Jesús, llamado el Cristo?"/>
            <p:cNvSpPr txBox="1"/>
            <p:nvPr/>
          </p:nvSpPr>
          <p:spPr>
            <a:xfrm>
              <a:off x="93190" y="160755"/>
              <a:ext cx="4919021" cy="158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52400" dist="393700" dir="5400000">
                <a:srgbClr val="000000">
                  <a:alpha val="67999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indent="342900" algn="ctr" defTabSz="584200">
                <a:defRPr sz="34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sz="3800"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rPr sz="3400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¿Qué, pues, haré de Jesús, llamado el Cristo?</a:t>
              </a:r>
            </a:p>
          </p:txBody>
        </p:sp>
      </p:grpSp>
      <p:grpSp>
        <p:nvGrpSpPr>
          <p:cNvPr id="1539" name="Group"/>
          <p:cNvGrpSpPr/>
          <p:nvPr/>
        </p:nvGrpSpPr>
        <p:grpSpPr>
          <a:xfrm>
            <a:off x="2844800" y="5333999"/>
            <a:ext cx="7162801" cy="2769185"/>
            <a:chOff x="0" y="11176"/>
            <a:chExt cx="7162800" cy="2769183"/>
          </a:xfrm>
        </p:grpSpPr>
        <p:sp>
          <p:nvSpPr>
            <p:cNvPr id="1537" name="Shape"/>
            <p:cNvSpPr/>
            <p:nvPr/>
          </p:nvSpPr>
          <p:spPr>
            <a:xfrm>
              <a:off x="0" y="11176"/>
              <a:ext cx="7162800" cy="2769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282"/>
                  </a:moveTo>
                  <a:cubicBezTo>
                    <a:pt x="0" y="1022"/>
                    <a:pt x="395" y="0"/>
                    <a:pt x="882" y="0"/>
                  </a:cubicBezTo>
                  <a:lnTo>
                    <a:pt x="20718" y="0"/>
                  </a:lnTo>
                  <a:cubicBezTo>
                    <a:pt x="21205" y="0"/>
                    <a:pt x="21600" y="1022"/>
                    <a:pt x="21600" y="2282"/>
                  </a:cubicBezTo>
                  <a:lnTo>
                    <a:pt x="21600" y="11412"/>
                  </a:lnTo>
                  <a:cubicBezTo>
                    <a:pt x="21600" y="12672"/>
                    <a:pt x="21205" y="13694"/>
                    <a:pt x="20718" y="13694"/>
                  </a:cubicBezTo>
                  <a:lnTo>
                    <a:pt x="9000" y="13694"/>
                  </a:lnTo>
                  <a:lnTo>
                    <a:pt x="8899" y="21600"/>
                  </a:lnTo>
                  <a:lnTo>
                    <a:pt x="3600" y="13694"/>
                  </a:lnTo>
                  <a:lnTo>
                    <a:pt x="882" y="13694"/>
                  </a:lnTo>
                  <a:cubicBezTo>
                    <a:pt x="395" y="13694"/>
                    <a:pt x="0" y="12672"/>
                    <a:pt x="0" y="11412"/>
                  </a:cubicBezTo>
                  <a:lnTo>
                    <a:pt x="0" y="11412"/>
                  </a:lnTo>
                  <a:lnTo>
                    <a:pt x="0" y="7988"/>
                  </a:lnTo>
                  <a:close/>
                </a:path>
              </a:pathLst>
            </a:custGeom>
            <a:noFill/>
            <a:ln w="50800" cap="flat">
              <a:solidFill>
                <a:schemeClr val="accent1"/>
              </a:solidFill>
              <a:prstDash val="solid"/>
              <a:miter lim="0"/>
            </a:ln>
            <a:effectLst>
              <a:outerShdw sx="100000" sy="100000" kx="0" ky="0" algn="b" rotWithShape="0" blurRad="152400" dist="393700" dir="5400000">
                <a:srgbClr val="000000">
                  <a:alpha val="67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38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</a:p>
          </p:txBody>
        </p:sp>
        <p:sp>
          <p:nvSpPr>
            <p:cNvPr id="1538" name="Todos le dijeron: ¡Sea crucificado!"/>
            <p:cNvSpPr txBox="1"/>
            <p:nvPr/>
          </p:nvSpPr>
          <p:spPr>
            <a:xfrm>
              <a:off x="85704" y="63499"/>
              <a:ext cx="6991392" cy="165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52400" dist="393700" dir="5400000">
                <a:srgbClr val="000000">
                  <a:alpha val="67999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342900" algn="ctr" defTabSz="584200">
                <a:defRPr sz="38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rPr b="1" sz="5000"/>
                <a:t>Todos le dijeron: ¡Sea crucificado!</a:t>
              </a:r>
              <a:r>
                <a:t> </a:t>
              </a:r>
            </a:p>
          </p:txBody>
        </p:sp>
      </p:grpSp>
      <p:sp>
        <p:nvSpPr>
          <p:cNvPr id="1540" name="Mateo 27:15-26"/>
          <p:cNvSpPr txBox="1"/>
          <p:nvPr/>
        </p:nvSpPr>
        <p:spPr>
          <a:xfrm rot="19907199">
            <a:off x="-374273" y="646909"/>
            <a:ext cx="5110037" cy="164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584200">
              <a:defRPr b="1" spc="46" sz="5000">
                <a:solidFill>
                  <a:schemeClr val="accent1"/>
                </a:solidFill>
                <a:effectLst>
                  <a:outerShdw sx="100000" sy="100000" kx="0" ky="0" algn="b" rotWithShape="0" blurRad="76200" dist="50800" dir="5400000">
                    <a:srgbClr val="000000">
                      <a:alpha val="64999"/>
                    </a:srgbClr>
                  </a:outerShdw>
                </a:effectLst>
                <a:uFill>
                  <a:solidFill>
                    <a:srgbClr val="007324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 b="0" spc="0" sz="3800">
                <a:effectLst/>
                <a:uFill>
                  <a:solidFill>
                    <a:schemeClr val="accent1"/>
                  </a:solidFill>
                </a:uFill>
              </a:defRPr>
            </a:pPr>
            <a:r>
              <a:rPr b="1" spc="46" sz="5000">
                <a:effectLst>
                  <a:outerShdw sx="100000" sy="100000" kx="0" ky="0" algn="b" rotWithShape="0" blurRad="76200" dist="50800" dir="5400000">
                    <a:srgbClr val="000000">
                      <a:alpha val="64999"/>
                    </a:srgbClr>
                  </a:outerShdw>
                </a:effectLst>
                <a:uFill>
                  <a:solidFill>
                    <a:srgbClr val="007324"/>
                  </a:solidFill>
                </a:uFill>
              </a:rPr>
              <a:t>Mateo 27:15-26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6" grpId="1"/>
      <p:bldP build="whole" bldLvl="1" animBg="1" rev="0" advAuto="0" spid="1539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4" name="image13.png" descr="image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808412"/>
            <a:ext cx="6756400" cy="5945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5" name="image12.png" descr="image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6512" y="4721449"/>
            <a:ext cx="8102601" cy="6502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01600" dir="2700000">
              <a:srgbClr val="808080">
                <a:alpha val="50000"/>
              </a:srgbClr>
            </a:outerShdw>
          </a:effectLst>
        </p:spPr>
      </p:pic>
      <p:sp>
        <p:nvSpPr>
          <p:cNvPr id="1546" name="¿Y Ahora que?"/>
          <p:cNvSpPr txBox="1"/>
          <p:nvPr/>
        </p:nvSpPr>
        <p:spPr>
          <a:xfrm>
            <a:off x="-2028811" y="287103"/>
            <a:ext cx="11912601" cy="102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199" dir="2460002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b="1" sz="5800">
                <a:latin typeface="+mn-lt"/>
                <a:ea typeface="+mn-ea"/>
                <a:cs typeface="+mn-cs"/>
                <a:sym typeface="Helvetica"/>
              </a:rPr>
              <a:t>¿Y </a:t>
            </a:r>
            <a:r>
              <a:rPr b="1" sz="5800">
                <a:latin typeface="+mn-lt"/>
                <a:ea typeface="+mn-ea"/>
                <a:cs typeface="+mn-cs"/>
                <a:sym typeface="Helvetica"/>
              </a:rPr>
              <a:t>Ahora</a:t>
            </a:r>
            <a:r>
              <a:rPr b="1" sz="580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b="1" sz="5800">
                <a:latin typeface="+mn-lt"/>
                <a:ea typeface="+mn-ea"/>
                <a:cs typeface="+mn-cs"/>
                <a:sym typeface="Helvetica"/>
              </a:rPr>
              <a:t>que</a:t>
            </a:r>
            <a:r>
              <a:rPr b="1" sz="5800">
                <a:latin typeface="+mn-lt"/>
                <a:ea typeface="+mn-ea"/>
                <a:cs typeface="+mn-cs"/>
                <a:sym typeface="Helvetica"/>
              </a:rPr>
              <a:t>?</a:t>
            </a:r>
          </a:p>
        </p:txBody>
      </p:sp>
      <p:sp>
        <p:nvSpPr>
          <p:cNvPr id="1547" name="Arrepentirse"/>
          <p:cNvSpPr txBox="1"/>
          <p:nvPr/>
        </p:nvSpPr>
        <p:spPr>
          <a:xfrm>
            <a:off x="5384800" y="3721100"/>
            <a:ext cx="7048500" cy="1003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199" dir="2460002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4400">
              <a:defRPr sz="5500"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defRPr>
            </a:lvl1pPr>
          </a:lstStyle>
          <a:p>
            <a:pPr>
              <a:defRPr sz="4200">
                <a:solidFill>
                  <a:schemeClr val="accent1"/>
                </a:solidFill>
                <a:effectLst/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5500"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Arrepentirse</a:t>
            </a:r>
          </a:p>
        </p:txBody>
      </p:sp>
      <p:grpSp>
        <p:nvGrpSpPr>
          <p:cNvPr id="1550" name="Group"/>
          <p:cNvGrpSpPr/>
          <p:nvPr/>
        </p:nvGrpSpPr>
        <p:grpSpPr>
          <a:xfrm>
            <a:off x="5160028" y="5168993"/>
            <a:ext cx="7391401" cy="4127501"/>
            <a:chOff x="0" y="0"/>
            <a:chExt cx="7391400" cy="4127500"/>
          </a:xfrm>
        </p:grpSpPr>
        <p:sp>
          <p:nvSpPr>
            <p:cNvPr id="1548" name="Rectangle"/>
            <p:cNvSpPr/>
            <p:nvPr/>
          </p:nvSpPr>
          <p:spPr>
            <a:xfrm>
              <a:off x="0" y="0"/>
              <a:ext cx="7391400" cy="4127500"/>
            </a:xfrm>
            <a:prstGeom prst="rect">
              <a:avLst/>
            </a:prstGeom>
            <a:solidFill>
              <a:srgbClr val="008080">
                <a:alpha val="0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65100" dist="88899" dir="2700000">
                <a:srgbClr val="000000">
                  <a:alpha val="74998"/>
                </a:srgbClr>
              </a:outerShdw>
            </a:effectLst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914400">
                <a:spcBef>
                  <a:spcPts val="800"/>
                </a:spcBef>
                <a:defRPr sz="3800">
                  <a:solidFill>
                    <a:schemeClr val="accent1"/>
                  </a:solidFill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uFill>
                    <a:solidFill>
                      <a:schemeClr val="accent1"/>
                    </a:solidFill>
                  </a:uFill>
                  <a:latin typeface="Baskerville"/>
                  <a:ea typeface="Baskerville"/>
                  <a:cs typeface="Baskerville"/>
                  <a:sym typeface="Baskerville"/>
                </a:defRPr>
              </a:pPr>
            </a:p>
          </p:txBody>
        </p:sp>
        <p:sp>
          <p:nvSpPr>
            <p:cNvPr id="1549" name="Algo que tenemos que hacer- (Lucas 13:3,5; Hch 17:30)…"/>
            <p:cNvSpPr txBox="1"/>
            <p:nvPr/>
          </p:nvSpPr>
          <p:spPr>
            <a:xfrm>
              <a:off x="0" y="0"/>
              <a:ext cx="7391400" cy="3479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310242" indent="-310242" defTabSz="914400">
                <a:spcBef>
                  <a:spcPts val="800"/>
                </a:spcBef>
                <a:buSzPct val="45283"/>
                <a:buBlip>
                  <a:blip r:embed="rId5"/>
                </a:buBlip>
                <a:defRPr sz="42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rPr sz="3800"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Baskerville"/>
                  <a:ea typeface="Baskerville"/>
                  <a:cs typeface="Baskerville"/>
                  <a:sym typeface="Baskerville"/>
                </a:rPr>
                <a:t>Algo que tenemos que hacer- (Lucas 13:3,5; </a:t>
              </a:r>
              <a:r>
                <a:rPr sz="3800"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Baskerville"/>
                  <a:ea typeface="Baskerville"/>
                  <a:cs typeface="Baskerville"/>
                  <a:sym typeface="Baskerville"/>
                </a:rPr>
                <a:t>Hch</a:t>
              </a:r>
              <a:r>
                <a:rPr sz="3800"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Baskerville"/>
                  <a:ea typeface="Baskerville"/>
                  <a:cs typeface="Baskerville"/>
                  <a:sym typeface="Baskerville"/>
                </a:rPr>
                <a:t> 17:30)</a:t>
              </a:r>
            </a:p>
            <a:p>
              <a:pPr marL="310242" indent="-310242" defTabSz="914400">
                <a:spcBef>
                  <a:spcPts val="800"/>
                </a:spcBef>
                <a:buSzPct val="45283"/>
                <a:buBlip>
                  <a:blip r:embed="rId5"/>
                </a:buBlip>
                <a:defRPr sz="42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rPr sz="3800"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Baskerville"/>
                  <a:ea typeface="Baskerville"/>
                  <a:cs typeface="Baskerville"/>
                  <a:sym typeface="Baskerville"/>
                </a:rPr>
                <a:t>Algo que Dios desea 2 </a:t>
              </a:r>
              <a:r>
                <a:rPr sz="3800"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Baskerville"/>
                  <a:ea typeface="Baskerville"/>
                  <a:cs typeface="Baskerville"/>
                  <a:sym typeface="Baskerville"/>
                </a:rPr>
                <a:t>Ped</a:t>
              </a:r>
              <a:r>
                <a:rPr sz="3800"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Baskerville"/>
                  <a:ea typeface="Baskerville"/>
                  <a:cs typeface="Baskerville"/>
                  <a:sym typeface="Baskerville"/>
                </a:rPr>
                <a:t> 3:9)</a:t>
              </a:r>
            </a:p>
            <a:p>
              <a:pPr marL="310242" indent="-310242" defTabSz="914400">
                <a:spcBef>
                  <a:spcPts val="800"/>
                </a:spcBef>
                <a:buSzPct val="45283"/>
                <a:buBlip>
                  <a:blip r:embed="rId5"/>
                </a:buBlip>
                <a:defRPr sz="42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rPr sz="3800"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Baskerville"/>
                  <a:ea typeface="Baskerville"/>
                  <a:cs typeface="Baskerville"/>
                  <a:sym typeface="Baskerville"/>
                </a:rPr>
                <a:t>El Arrepentimiento no es fácil. Requiere un cambio Radical – (</a:t>
              </a:r>
              <a:r>
                <a:rPr sz="3800"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Baskerville"/>
                  <a:ea typeface="Baskerville"/>
                  <a:cs typeface="Baskerville"/>
                  <a:sym typeface="Baskerville"/>
                </a:rPr>
                <a:t>Eze</a:t>
              </a:r>
              <a:r>
                <a:rPr sz="3800"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Baskerville"/>
                  <a:ea typeface="Baskerville"/>
                  <a:cs typeface="Baskerville"/>
                  <a:sym typeface="Baskerville"/>
                </a:rPr>
                <a:t>. 18:20-32)</a:t>
              </a:r>
            </a:p>
          </p:txBody>
        </p:sp>
      </p:grpSp>
      <p:grpSp>
        <p:nvGrpSpPr>
          <p:cNvPr id="1554" name="Group"/>
          <p:cNvGrpSpPr/>
          <p:nvPr/>
        </p:nvGrpSpPr>
        <p:grpSpPr>
          <a:xfrm>
            <a:off x="3355378" y="464110"/>
            <a:ext cx="9568499" cy="4540766"/>
            <a:chOff x="0" y="0"/>
            <a:chExt cx="9568497" cy="4540765"/>
          </a:xfrm>
        </p:grpSpPr>
        <p:sp>
          <p:nvSpPr>
            <p:cNvPr id="1551" name="Rectangle"/>
            <p:cNvSpPr/>
            <p:nvPr/>
          </p:nvSpPr>
          <p:spPr>
            <a:xfrm rot="1111183">
              <a:off x="3582392" y="911915"/>
              <a:ext cx="5943601" cy="1236664"/>
            </a:xfrm>
            <a:prstGeom prst="rect">
              <a:avLst/>
            </a:prstGeom>
            <a:solidFill>
              <a:srgbClr val="754F25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914400">
                <a:defRPr sz="2800">
                  <a:solidFill>
                    <a:srgbClr val="FFC000"/>
                  </a:solidFill>
                  <a:uFill>
                    <a:solidFill>
                      <a:srgbClr val="FFC000"/>
                    </a:solidFill>
                  </a:uFill>
                  <a:latin typeface="+mj-lt"/>
                  <a:ea typeface="+mj-ea"/>
                  <a:cs typeface="+mj-cs"/>
                  <a:sym typeface="Chalkboard SE Regular"/>
                </a:defRPr>
              </a:pPr>
            </a:p>
          </p:txBody>
        </p:sp>
        <p:sp>
          <p:nvSpPr>
            <p:cNvPr id="1552" name="Line"/>
            <p:cNvSpPr/>
            <p:nvPr/>
          </p:nvSpPr>
          <p:spPr>
            <a:xfrm rot="1111183">
              <a:off x="425595" y="830451"/>
              <a:ext cx="3462801" cy="324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383" y="10556"/>
                  </a:ln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914400">
                <a:defRPr sz="2800">
                  <a:solidFill>
                    <a:srgbClr val="FFC000"/>
                  </a:solidFill>
                  <a:uFill>
                    <a:solidFill>
                      <a:srgbClr val="FFC000"/>
                    </a:solidFill>
                  </a:uFill>
                  <a:latin typeface="+mj-lt"/>
                  <a:ea typeface="+mj-ea"/>
                  <a:cs typeface="+mj-cs"/>
                  <a:sym typeface="Chalkboard SE Regular"/>
                </a:defRPr>
              </a:pPr>
            </a:p>
          </p:txBody>
        </p:sp>
        <p:sp>
          <p:nvSpPr>
            <p:cNvPr id="1553" name="El Ejemplo Clásico:…"/>
            <p:cNvSpPr txBox="1"/>
            <p:nvPr/>
          </p:nvSpPr>
          <p:spPr>
            <a:xfrm rot="1111183">
              <a:off x="3602049" y="915120"/>
              <a:ext cx="5943601" cy="11128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ctr" defTabSz="914400">
                <a:defRPr sz="42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rPr sz="2800">
                  <a:solidFill>
                    <a:srgbClr val="FFC000"/>
                  </a:solidFill>
                  <a:uFill>
                    <a:solidFill>
                      <a:srgbClr val="FFC000"/>
                    </a:solidFill>
                  </a:uFill>
                </a:rPr>
                <a:t>El Ejemplo Clásico:  </a:t>
              </a:r>
            </a:p>
            <a:p>
              <a:pPr algn="ctr" defTabSz="914400">
                <a:defRPr sz="42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rPr sz="2800">
                  <a:solidFill>
                    <a:srgbClr val="FFC000"/>
                  </a:solidFill>
                  <a:uFill>
                    <a:solidFill>
                      <a:srgbClr val="FFC000"/>
                    </a:solidFill>
                  </a:uFill>
                </a:rPr>
                <a:t>EL HIJO PRODIGO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Slide Number"/>
          <p:cNvSpPr txBox="1"/>
          <p:nvPr>
            <p:ph type="sldNum" sz="quarter" idx="4294967295"/>
          </p:nvPr>
        </p:nvSpPr>
        <p:spPr>
          <a:xfrm>
            <a:off x="12619038" y="77936"/>
            <a:ext cx="314326" cy="3235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59" name="Conversiones en Hechos"/>
          <p:cNvSpPr txBox="1"/>
          <p:nvPr/>
        </p:nvSpPr>
        <p:spPr>
          <a:xfrm>
            <a:off x="749300" y="149665"/>
            <a:ext cx="11506200" cy="1016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7940" dir="5400000">
              <a:srgbClr val="000000">
                <a:alpha val="3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defRPr sz="620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</a:defRPr>
            </a:lvl1pPr>
          </a:lstStyle>
          <a:p>
            <a:pPr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620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Conversiones en Hechos</a:t>
            </a:r>
          </a:p>
        </p:txBody>
      </p:sp>
      <p:graphicFrame>
        <p:nvGraphicFramePr>
          <p:cNvPr id="1560" name="Table 4"/>
          <p:cNvGraphicFramePr/>
          <p:nvPr/>
        </p:nvGraphicFramePr>
        <p:xfrm>
          <a:off x="215900" y="2484437"/>
          <a:ext cx="4445000" cy="682466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445000"/>
              </a:tblGrid>
              <a:tr h="660400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Ejemplos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E0FFA3"/>
                        </a:gs>
                        <a:gs pos="100000">
                          <a:srgbClr val="A9BF80"/>
                        </a:gs>
                      </a:gsLst>
                      <a:lin ang="5400000" scaled="0"/>
                    </a:gradFill>
                  </a:tcPr>
                </a:tc>
              </a:tr>
              <a:tr h="746125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Pentecostés – 2:14-41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BDEC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Samaria – 8:5-13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BDEC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Eunuco – 8:35-39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BDEC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Saulo– 9,22,26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BDEC8"/>
                    </a:solidFill>
                  </a:tcPr>
                </a:tc>
              </a:tr>
              <a:tr h="760413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Cornelio - 10:34-48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BDEC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Lydia – 16:13-15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BDEC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Carcelero – 16:30-34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BDEC8"/>
                    </a:solidFill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Corintios  - 18:8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BDEC8"/>
                    </a:solidFill>
                  </a:tcPr>
                </a:tc>
              </a:tr>
              <a:tr h="75723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Efesios - 19:3-5 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BDEC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61" name="Table 1"/>
          <p:cNvGraphicFramePr/>
          <p:nvPr/>
        </p:nvGraphicFramePr>
        <p:xfrm>
          <a:off x="4660900" y="2484437"/>
          <a:ext cx="1841500" cy="682466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841500"/>
              </a:tblGrid>
              <a:tr h="660400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uFillTx/>
                        </a:defRPr>
                      </a:pPr>
                      <a:r>
                        <a:rPr sz="3200">
                          <a:solidFill>
                            <a:srgbClr val="FEDF98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/>
                            </a:outerShdw>
                          </a:effectLst>
                          <a:uFill>
                            <a:solidFill>
                              <a:srgbClr val="FEDF98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Creyeron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333333"/>
                        </a:gs>
                        <a:gs pos="100000">
                          <a:srgbClr val="7F7F7F"/>
                        </a:gs>
                      </a:gsLst>
                      <a:lin ang="5400000" scaled="0"/>
                    </a:gradFill>
                  </a:tcPr>
                </a:tc>
              </a:tr>
              <a:tr h="746125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12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36,37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760413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43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14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31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8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75723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62" name="Table 2"/>
          <p:cNvGraphicFramePr/>
          <p:nvPr/>
        </p:nvGraphicFramePr>
        <p:xfrm>
          <a:off x="6523043" y="2484437"/>
          <a:ext cx="2057401" cy="682466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7400"/>
              </a:tblGrid>
              <a:tr h="660400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uFillTx/>
                        </a:defRPr>
                      </a:pPr>
                      <a:r>
                        <a:rPr sz="3200">
                          <a:solidFill>
                            <a:srgbClr val="FEDF98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/>
                            </a:outerShdw>
                          </a:effectLst>
                          <a:uFill>
                            <a:solidFill>
                              <a:srgbClr val="FEDF98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Arrep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333333"/>
                        </a:gs>
                        <a:gs pos="100000">
                          <a:srgbClr val="7F7F7F"/>
                        </a:gs>
                      </a:gsLst>
                      <a:lin ang="5400000" scaled="0"/>
                    </a:gradFill>
                  </a:tcPr>
                </a:tc>
              </a:tr>
              <a:tr h="746125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37,38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FE6E6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FE6E6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FE6E6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FE6E6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760413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FE6E6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FE6E6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FE6E6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FE6E6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75723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FE6E6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563" name="Table 3"/>
          <p:cNvGraphicFramePr/>
          <p:nvPr/>
        </p:nvGraphicFramePr>
        <p:xfrm>
          <a:off x="8559800" y="2484437"/>
          <a:ext cx="2171700" cy="682466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71700"/>
              </a:tblGrid>
              <a:tr h="660400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FEDF98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/>
                            </a:outerShdw>
                          </a:effectLst>
                          <a:uFill>
                            <a:solidFill>
                              <a:srgbClr val="FEDF98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Confes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333333"/>
                        </a:gs>
                        <a:gs pos="100000">
                          <a:srgbClr val="7F7F7F"/>
                        </a:gs>
                      </a:gsLst>
                      <a:lin ang="5400000" scaled="0"/>
                    </a:gradFill>
                  </a:tcPr>
                </a:tc>
              </a:tr>
              <a:tr h="746125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37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760413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  <a:tr h="757238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Implica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64" name="Table 5"/>
          <p:cNvGraphicFramePr/>
          <p:nvPr/>
        </p:nvGraphicFramePr>
        <p:xfrm>
          <a:off x="10731500" y="2484437"/>
          <a:ext cx="2171700" cy="682466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71700"/>
              </a:tblGrid>
              <a:tr h="660400">
                <a:tc>
                  <a:txBody>
                    <a:bodyPr/>
                    <a:lstStyle/>
                    <a:p>
                      <a:pPr algn="ctr"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FEDF98"/>
                          </a:solidFill>
                          <a:effectLst>
                            <a:outerShdw sx="100000" sy="100000" kx="0" ky="0" algn="b" rotWithShape="0" blurRad="38100" dist="38100" dir="2700000">
                              <a:srgbClr val="000000"/>
                            </a:outerShdw>
                          </a:effectLst>
                          <a:uFill>
                            <a:solidFill>
                              <a:srgbClr val="FEDF98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Baut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333333"/>
                        </a:gs>
                        <a:gs pos="100000">
                          <a:srgbClr val="7F7F7F"/>
                        </a:gs>
                      </a:gsLst>
                      <a:lin ang="5400000" scaled="0"/>
                    </a:gradFill>
                  </a:tcPr>
                </a:tc>
              </a:tr>
              <a:tr h="746125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38,41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EE3AB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12,13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EE3AB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38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EE3AB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9:18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EE3AB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760413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48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EE3AB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15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EE3AB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33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EE3AB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8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EE3AB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  <a:tr h="757238">
                <a:tc>
                  <a:txBody>
                    <a:bodyPr/>
                    <a:lstStyle/>
                    <a:p>
                      <a:pPr algn="ctr">
                        <a:buClr>
                          <a:srgbClr val="FF0000"/>
                        </a:buClr>
                        <a:buSzPct val="100000"/>
                        <a:buFont typeface="Helvetica"/>
                        <a:buChar char="•"/>
                        <a:tabLst>
                          <a:tab pos="1295400" algn="l"/>
                        </a:tabLst>
                        <a:defRPr b="0" i="0" sz="1800">
                          <a:solidFill>
                            <a:schemeClr val="accen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200">
                          <a:solidFill>
                            <a:srgbClr val="000000"/>
                          </a:solidFill>
                          <a:effectLst>
                            <a:outerShdw sx="100000" sy="100000" kx="0" ky="0" algn="b" rotWithShape="0" blurRad="38100" dist="38100" dir="2700000">
                              <a:schemeClr val="accent1"/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Constantia"/>
                          <a:ea typeface="Constantia"/>
                          <a:cs typeface="Constantia"/>
                          <a:sym typeface="Constantia"/>
                        </a:rPr>
                        <a:t>5</a:t>
                      </a:r>
                    </a:p>
                  </a:txBody>
                  <a:tcPr marL="38100" marR="38100" marT="38100" marB="3810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FEE3AB"/>
                        </a:gs>
                        <a:gs pos="100000">
                          <a:srgbClr val="D8D8D8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Consideremos…"/>
          <p:cNvSpPr txBox="1"/>
          <p:nvPr/>
        </p:nvSpPr>
        <p:spPr>
          <a:xfrm>
            <a:off x="99626" y="1013994"/>
            <a:ext cx="13037464" cy="726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1900">
                <a:solidFill>
                  <a:srgbClr val="FECB3E"/>
                </a:solidFill>
              </a:defRPr>
            </a:pPr>
            <a:r>
              <a:t>Consideremos </a:t>
            </a:r>
          </a:p>
          <a:p>
            <a:pPr algn="ctr">
              <a:defRPr sz="11900">
                <a:solidFill>
                  <a:srgbClr val="FECB3E"/>
                </a:solidFill>
              </a:defRPr>
            </a:pPr>
            <a:r>
              <a:t>La Pregunta </a:t>
            </a:r>
          </a:p>
          <a:p>
            <a:pPr algn="ctr">
              <a:defRPr sz="11900">
                <a:solidFill>
                  <a:srgbClr val="FECB3E"/>
                </a:solidFill>
              </a:defRPr>
            </a:pPr>
            <a:r>
              <a:t>Más IMPORTANTE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¡Consideraremos la respuesta que la Biblia da a esta pregunta…"/>
          <p:cNvSpPr txBox="1"/>
          <p:nvPr/>
        </p:nvSpPr>
        <p:spPr>
          <a:xfrm>
            <a:off x="400050" y="6641382"/>
            <a:ext cx="12204701" cy="29102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199" dir="2460002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5800"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¡Consideraremos la respuesta que la Biblia da a esta pregunta</a:t>
            </a:r>
            <a:endParaRPr sz="5800">
              <a:solidFill>
                <a:srgbClr val="FED198"/>
              </a:solidFill>
              <a:effectLst>
                <a:outerShdw sx="100000" sy="100000" kx="0" ky="0" algn="b" rotWithShape="0" blurRad="38100" dist="38100" dir="2700000">
                  <a:schemeClr val="accent1"/>
                </a:outerShdw>
              </a:effectLst>
              <a:uFill>
                <a:solidFill>
                  <a:srgbClr val="FED198"/>
                </a:solidFill>
              </a:uFill>
              <a:latin typeface="CharcoalCY"/>
              <a:ea typeface="CharcoalCY"/>
              <a:cs typeface="CharcoalCY"/>
              <a:sym typeface="CharcoalCY"/>
            </a:endParaRPr>
          </a:p>
          <a:p>
            <a:pPr algn="ctr"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5800"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En algunos ejemplos bíblicos¡</a:t>
            </a:r>
          </a:p>
        </p:txBody>
      </p:sp>
      <p:grpSp>
        <p:nvGrpSpPr>
          <p:cNvPr id="1370" name="Group"/>
          <p:cNvGrpSpPr/>
          <p:nvPr/>
        </p:nvGrpSpPr>
        <p:grpSpPr>
          <a:xfrm>
            <a:off x="990996" y="2716975"/>
            <a:ext cx="11048469" cy="4057923"/>
            <a:chOff x="0" y="0"/>
            <a:chExt cx="11048468" cy="4057922"/>
          </a:xfrm>
        </p:grpSpPr>
        <p:sp>
          <p:nvSpPr>
            <p:cNvPr id="1368" name="Rectangle"/>
            <p:cNvSpPr/>
            <p:nvPr/>
          </p:nvSpPr>
          <p:spPr>
            <a:xfrm>
              <a:off x="0" y="0"/>
              <a:ext cx="11048469" cy="4057923"/>
            </a:xfrm>
            <a:prstGeom prst="rect">
              <a:avLst/>
            </a:prstGeom>
            <a:solidFill>
              <a:srgbClr val="754F25"/>
            </a:solidFill>
            <a:ln w="25400" cap="flat">
              <a:solidFill>
                <a:srgbClr val="9933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914400">
                <a:defRPr sz="80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</a:p>
          </p:txBody>
        </p:sp>
        <p:sp>
          <p:nvSpPr>
            <p:cNvPr id="1369" name="¿Qué Tengo que Hacer Para ser SALVO?"/>
            <p:cNvSpPr txBox="1"/>
            <p:nvPr/>
          </p:nvSpPr>
          <p:spPr>
            <a:xfrm>
              <a:off x="0" y="0"/>
              <a:ext cx="11048469" cy="37133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914400">
                <a:defRPr sz="42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rPr sz="8000"/>
                <a:t> ¿Qué Tengo que Hacer Para ser </a:t>
              </a:r>
              <a:r>
                <a:rPr sz="13800">
                  <a:latin typeface="Chalkboard SE Bold"/>
                  <a:ea typeface="Chalkboard SE Bold"/>
                  <a:cs typeface="Chalkboard SE Bold"/>
                  <a:sym typeface="Chalkboard SE Bold"/>
                </a:rPr>
                <a:t>SALVO?</a:t>
              </a:r>
            </a:p>
          </p:txBody>
        </p:sp>
      </p:grpSp>
      <p:sp>
        <p:nvSpPr>
          <p:cNvPr id="1371" name="El hombre esta perdido y la salvación esta de por medio…"/>
          <p:cNvSpPr txBox="1"/>
          <p:nvPr/>
        </p:nvSpPr>
        <p:spPr>
          <a:xfrm>
            <a:off x="187975" y="1162322"/>
            <a:ext cx="12654510" cy="11810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199" dir="2460002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3600">
                <a:solidFill>
                  <a:srgbClr val="FFF959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FF959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El hombre esta perdido y la salvación esta de por medio </a:t>
            </a:r>
          </a:p>
          <a:p>
            <a:pPr algn="ctr"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3600"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Isaías 59:1,2; </a:t>
            </a:r>
            <a:r>
              <a:rPr sz="3600"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Rom</a:t>
            </a:r>
            <a:r>
              <a:rPr sz="3600"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 3:23; 6:23; </a:t>
            </a:r>
            <a:r>
              <a:rPr sz="3600"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2 </a:t>
            </a:r>
            <a:r>
              <a:rPr sz="3600"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Tes</a:t>
            </a:r>
            <a:r>
              <a:rPr sz="3600"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 1:7-9</a:t>
            </a:r>
          </a:p>
        </p:txBody>
      </p:sp>
      <p:sp>
        <p:nvSpPr>
          <p:cNvPr id="1372" name="!Debe de ser la pregunta más Importante¡"/>
          <p:cNvSpPr txBox="1"/>
          <p:nvPr/>
        </p:nvSpPr>
        <p:spPr>
          <a:xfrm>
            <a:off x="87415" y="138415"/>
            <a:ext cx="12963395" cy="76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4800"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defRPr>
            </a:lvl1pPr>
          </a:lstStyle>
          <a:p>
            <a:pPr>
              <a:defRPr>
                <a:solidFill>
                  <a:schemeClr val="accent1"/>
                </a:solidFill>
                <a:effectLst/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>
                <a:solidFill>
                  <a:srgbClr val="FED198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ED198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!Debe de ser la pregunta más Importante¡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7" grpId="3"/>
      <p:bldP build="whole" bldLvl="1" animBg="1" rev="0" advAuto="0" spid="1371" grpId="1"/>
      <p:bldP build="whole" bldLvl="1" animBg="1" rev="0" advAuto="0" spid="13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011302"/>
            <a:ext cx="7010400" cy="7691439"/>
          </a:xfrm>
          <a:prstGeom prst="rect">
            <a:avLst/>
          </a:prstGeom>
          <a:ln w="12700">
            <a:miter lim="400000"/>
          </a:ln>
        </p:spPr>
      </p:pic>
      <p:sp>
        <p:nvSpPr>
          <p:cNvPr id="1377" name="¿Varones Hermanos Qué tengo que hacer…"/>
          <p:cNvSpPr/>
          <p:nvPr/>
        </p:nvSpPr>
        <p:spPr>
          <a:xfrm>
            <a:off x="6012313" y="789363"/>
            <a:ext cx="7023498" cy="3891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411" y="0"/>
                </a:moveTo>
                <a:cubicBezTo>
                  <a:pt x="4303" y="0"/>
                  <a:pt x="4216" y="158"/>
                  <a:pt x="4216" y="352"/>
                </a:cubicBezTo>
                <a:lnTo>
                  <a:pt x="4216" y="12396"/>
                </a:lnTo>
                <a:lnTo>
                  <a:pt x="0" y="21600"/>
                </a:lnTo>
                <a:lnTo>
                  <a:pt x="5124" y="14028"/>
                </a:lnTo>
                <a:lnTo>
                  <a:pt x="21405" y="14028"/>
                </a:lnTo>
                <a:cubicBezTo>
                  <a:pt x="21513" y="14028"/>
                  <a:pt x="21600" y="13871"/>
                  <a:pt x="21600" y="13676"/>
                </a:cubicBezTo>
                <a:lnTo>
                  <a:pt x="21600" y="352"/>
                </a:lnTo>
                <a:cubicBezTo>
                  <a:pt x="21600" y="158"/>
                  <a:pt x="21513" y="0"/>
                  <a:pt x="21405" y="0"/>
                </a:cubicBezTo>
                <a:lnTo>
                  <a:pt x="4411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t>¿Varones Hermanos Qué tengo que hacer</a:t>
            </a:r>
          </a:p>
          <a:p>
            <a:pPr algn="ctr"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t>Para ser SALVO?</a:t>
            </a:r>
          </a:p>
        </p:txBody>
      </p:sp>
      <p:sp>
        <p:nvSpPr>
          <p:cNvPr id="1378" name="Esa fue la pregunta en Pentecostés"/>
          <p:cNvSpPr txBox="1"/>
          <p:nvPr/>
        </p:nvSpPr>
        <p:spPr>
          <a:xfrm>
            <a:off x="-1769286" y="-87342"/>
            <a:ext cx="11912601" cy="1778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199" dir="2460002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defRPr b="1" sz="58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>
              <a:defRPr b="0" sz="4200">
                <a:latin typeface="+mj-lt"/>
                <a:ea typeface="+mj-ea"/>
                <a:cs typeface="+mj-cs"/>
                <a:sym typeface="Chalkboard SE Regular"/>
              </a:defRPr>
            </a:pPr>
            <a:r>
              <a:rPr b="1" sz="5800">
                <a:latin typeface="+mn-lt"/>
                <a:ea typeface="+mn-ea"/>
                <a:cs typeface="+mn-cs"/>
                <a:sym typeface="Helvetica"/>
              </a:rPr>
              <a:t>Esa fue la pregunta en Pentecostés</a:t>
            </a:r>
          </a:p>
        </p:txBody>
      </p:sp>
      <p:sp>
        <p:nvSpPr>
          <p:cNvPr id="1379" name="37 . . . Varones hermanos, ¿qué haremos?"/>
          <p:cNvSpPr txBox="1"/>
          <p:nvPr/>
        </p:nvSpPr>
        <p:spPr>
          <a:xfrm>
            <a:off x="7219950" y="3088420"/>
            <a:ext cx="5549900" cy="553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01600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endParaRPr sz="3800">
              <a:solidFill>
                <a:srgbClr val="FFFA83"/>
              </a:solidFill>
              <a:effectLst>
                <a:outerShdw sx="100000" sy="100000" kx="0" ky="0" algn="b" rotWithShape="0" blurRad="38100" dist="38100" dir="2700000">
                  <a:schemeClr val="accent1"/>
                </a:outerShdw>
              </a:effectLst>
              <a:uFill>
                <a:solidFill>
                  <a:srgbClr val="FFFA8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  <a:p>
            <a:pPr marL="348342" indent="-348342" algn="ctr" defTabSz="914400">
              <a:buClr>
                <a:schemeClr val="accent1"/>
              </a:buClr>
              <a:buSzPct val="100000"/>
              <a:buFont typeface="Arial"/>
              <a:buChar char="•"/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baseline="31999"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37</a:t>
            </a:r>
            <a:r>
              <a:rPr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 . . . </a:t>
            </a:r>
            <a:r>
              <a:rPr b="1" i="1" sz="32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Varones </a:t>
            </a:r>
            <a:r>
              <a:rPr b="1" i="1" sz="32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hermanos, ¿qué haremos</a:t>
            </a:r>
            <a:r>
              <a:rPr b="1" i="1" sz="32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?</a:t>
            </a:r>
          </a:p>
        </p:txBody>
      </p:sp>
      <p:sp>
        <p:nvSpPr>
          <p:cNvPr id="1380" name="38Entonces Pedro les dijo: Arrepentíos, y bautícese cada uno de vosotros en el nombre de Jesucristo para perdón de los pecados"/>
          <p:cNvSpPr/>
          <p:nvPr/>
        </p:nvSpPr>
        <p:spPr>
          <a:xfrm>
            <a:off x="6644081" y="5053948"/>
            <a:ext cx="6124966" cy="3937313"/>
          </a:xfrm>
          <a:prstGeom prst="wedgeEllipseCallout">
            <a:avLst>
              <a:gd name="adj1" fmla="val -123820"/>
              <a:gd name="adj2" fmla="val -69307"/>
            </a:avLst>
          </a:prstGeom>
          <a:solidFill>
            <a:schemeClr val="accent3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14300" tIns="114300" rIns="114300" bIns="114300"/>
          <a:lstStyle/>
          <a:p>
            <a:pPr marL="348342" indent="-348342" algn="ctr" defTabSz="914400">
              <a:buClr>
                <a:srgbClr val="FFC000"/>
              </a:buClr>
              <a:buSzPct val="100000"/>
              <a:buFont typeface="Arial"/>
              <a:buChar char="•"/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baseline="31999"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38</a:t>
            </a:r>
            <a:r>
              <a:rPr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Entonces Pedro les dijo: </a:t>
            </a:r>
            <a:r>
              <a:rPr b="1" i="1" sz="32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Arrepentíos, y bautícese cada uno de vosotros en el nombre de Jesucristo para perdón de los pecados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8" dur="25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7" grpId="2"/>
      <p:bldP build="whole" bldLvl="1" animBg="1" rev="0" advAuto="0" spid="1376" grpId="1"/>
      <p:bldP build="whole" bldLvl="1" animBg="1" rev="0" advAuto="0" spid="1379" grpId="3"/>
      <p:bldP build="whole" bldLvl="1" animBg="1" rev="0" advAuto="0" spid="1380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800" y="1485900"/>
            <a:ext cx="6134100" cy="816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5" name="image6.png" descr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59500" y="3289300"/>
            <a:ext cx="6908800" cy="6426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01600" dir="2700000">
              <a:srgbClr val="808080">
                <a:alpha val="50000"/>
              </a:srgbClr>
            </a:outerShdw>
          </a:effectLst>
        </p:spPr>
      </p:pic>
      <p:sp>
        <p:nvSpPr>
          <p:cNvPr id="1386" name="Esa fue la pregunta de Saulo"/>
          <p:cNvSpPr txBox="1"/>
          <p:nvPr/>
        </p:nvSpPr>
        <p:spPr>
          <a:xfrm>
            <a:off x="0" y="-180456"/>
            <a:ext cx="13004800" cy="994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199" dir="2460002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914400">
              <a:defRPr sz="55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t>Esa fue la pregunta 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de Saulo</a:t>
            </a:r>
          </a:p>
        </p:txBody>
      </p:sp>
      <p:sp>
        <p:nvSpPr>
          <p:cNvPr id="1387" name="Hch 9:6-22:15,16…"/>
          <p:cNvSpPr txBox="1"/>
          <p:nvPr/>
        </p:nvSpPr>
        <p:spPr>
          <a:xfrm>
            <a:off x="5891686" y="3670300"/>
            <a:ext cx="7030419" cy="50778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01600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3800">
                <a:solidFill>
                  <a:srgbClr val="FFFA83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FFA8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Hch</a:t>
            </a:r>
            <a:r>
              <a:rPr sz="3800">
                <a:solidFill>
                  <a:srgbClr val="FFFA83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FFA8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3800">
                <a:solidFill>
                  <a:srgbClr val="FFFA83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FFA8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9:6-22:15,16</a:t>
            </a:r>
            <a:endParaRPr sz="3800">
              <a:solidFill>
                <a:srgbClr val="FFFA83"/>
              </a:solidFill>
              <a:effectLst>
                <a:outerShdw sx="100000" sy="100000" kx="0" ky="0" algn="b" rotWithShape="0" blurRad="38100" dist="38100" dir="2700000">
                  <a:schemeClr val="accent1"/>
                </a:outerShdw>
              </a:effectLst>
              <a:uFill>
                <a:solidFill>
                  <a:srgbClr val="FFFA8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  <a:p>
            <a:pPr marL="517071" indent="-517071" defTabSz="914400">
              <a:buClr>
                <a:schemeClr val="accent1"/>
              </a:buClr>
              <a:buSzPct val="100000"/>
              <a:buFont typeface="Arial"/>
              <a:buChar char="•"/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baseline="31999" sz="38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6</a:t>
            </a:r>
            <a:r>
              <a:rPr sz="38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 </a:t>
            </a:r>
            <a:r>
              <a:rPr sz="38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Y él, </a:t>
            </a:r>
            <a:r>
              <a:rPr b="1" i="1" sz="38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temblando y temeroso, dijo: Señor, ¿qué quieres que yo haga</a:t>
            </a:r>
            <a:r>
              <a:rPr b="1" i="1" sz="38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?</a:t>
            </a:r>
          </a:p>
          <a:p>
            <a:pPr marL="517071" indent="-517071" defTabSz="914400">
              <a:buClr>
                <a:srgbClr val="FFC000"/>
              </a:buClr>
              <a:buSzPct val="100000"/>
              <a:buFont typeface="Arial"/>
              <a:buChar char="•"/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b="1" i="1" sz="38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 </a:t>
            </a:r>
            <a:r>
              <a:rPr sz="38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Y </a:t>
            </a:r>
            <a:r>
              <a:rPr sz="38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el Señor le dijo: Levántate y entra en la ciudad, y se te dirá lo que debes hacer. </a:t>
            </a:r>
          </a:p>
        </p:txBody>
      </p:sp>
      <p:sp>
        <p:nvSpPr>
          <p:cNvPr id="1388" name="¿Qué Tengo que Hacer Para ser SALVO? 6"/>
          <p:cNvSpPr/>
          <p:nvPr/>
        </p:nvSpPr>
        <p:spPr>
          <a:xfrm>
            <a:off x="4885432" y="895959"/>
            <a:ext cx="7998223" cy="3891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73" y="0"/>
                </a:moveTo>
                <a:cubicBezTo>
                  <a:pt x="3779" y="0"/>
                  <a:pt x="3702" y="158"/>
                  <a:pt x="3702" y="352"/>
                </a:cubicBezTo>
                <a:lnTo>
                  <a:pt x="3702" y="9680"/>
                </a:lnTo>
                <a:lnTo>
                  <a:pt x="0" y="21600"/>
                </a:lnTo>
                <a:lnTo>
                  <a:pt x="4428" y="11493"/>
                </a:lnTo>
                <a:lnTo>
                  <a:pt x="21429" y="11493"/>
                </a:lnTo>
                <a:cubicBezTo>
                  <a:pt x="21523" y="11493"/>
                  <a:pt x="21600" y="11335"/>
                  <a:pt x="21600" y="11140"/>
                </a:cubicBezTo>
                <a:lnTo>
                  <a:pt x="21600" y="352"/>
                </a:lnTo>
                <a:cubicBezTo>
                  <a:pt x="21600" y="158"/>
                  <a:pt x="21523" y="0"/>
                  <a:pt x="21429" y="0"/>
                </a:cubicBezTo>
                <a:lnTo>
                  <a:pt x="3873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914400">
              <a:defRPr sz="47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halkboard SE Regular"/>
              </a:defRPr>
            </a:pPr>
            <a:r>
              <a:rPr>
                <a:latin typeface="Chalkboard SE Bold"/>
                <a:ea typeface="Chalkboard SE Bold"/>
                <a:cs typeface="Chalkboard SE Bold"/>
                <a:sym typeface="Chalkboard SE Bold"/>
              </a:rPr>
              <a:t>¿Qué Tengo que Hacer Para ser SALVO? 6</a:t>
            </a:r>
          </a:p>
        </p:txBody>
      </p:sp>
      <p:sp>
        <p:nvSpPr>
          <p:cNvPr id="1389" name="Cuando tuvo su Encuentro con El Señor Jesucristo"/>
          <p:cNvSpPr/>
          <p:nvPr/>
        </p:nvSpPr>
        <p:spPr>
          <a:xfrm>
            <a:off x="-139070" y="794902"/>
            <a:ext cx="6016171" cy="1905001"/>
          </a:xfrm>
          <a:prstGeom prst="roundRect">
            <a:avLst>
              <a:gd name="adj" fmla="val 10000"/>
            </a:avLst>
          </a:prstGeom>
          <a:solidFill>
            <a:schemeClr val="accent3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 defTabSz="914400">
              <a:defRPr sz="37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lvl1pPr>
          </a:lstStyle>
          <a:p>
            <a:pPr/>
            <a:r>
              <a:t>Cuando tuvo su Encuentro con El Señor Jesucristo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500"/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1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1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1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9" grpId="2"/>
      <p:bldP build="p" bldLvl="1" animBg="1" rev="0" advAuto="0" spid="1387" grpId="4"/>
      <p:bldP build="whole" bldLvl="1" animBg="1" rev="0" advAuto="0" spid="1388" grpId="3"/>
      <p:bldP build="whole" bldLvl="1" animBg="1" rev="0" advAuto="0" spid="138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3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400" y="1485900"/>
            <a:ext cx="6134100" cy="816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4" name="image6.png" descr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18480" y="2308745"/>
            <a:ext cx="8045271" cy="73444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01600" dir="2700000">
              <a:srgbClr val="808080">
                <a:alpha val="50000"/>
              </a:srgbClr>
            </a:outerShdw>
          </a:effectLst>
        </p:spPr>
      </p:pic>
      <p:sp>
        <p:nvSpPr>
          <p:cNvPr id="1395" name="Pablo no fue salvo en la aparición"/>
          <p:cNvSpPr txBox="1"/>
          <p:nvPr/>
        </p:nvSpPr>
        <p:spPr>
          <a:xfrm>
            <a:off x="60912" y="-191845"/>
            <a:ext cx="11912601" cy="102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199" dir="2460002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defRPr b="1" sz="54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>
              <a:defRPr b="0" sz="4200">
                <a:latin typeface="+mj-lt"/>
                <a:ea typeface="+mj-ea"/>
                <a:cs typeface="+mj-cs"/>
                <a:sym typeface="Chalkboard SE Regular"/>
              </a:defRPr>
            </a:pPr>
            <a:r>
              <a:rPr b="1" sz="5400">
                <a:latin typeface="+mn-lt"/>
                <a:ea typeface="+mn-ea"/>
                <a:cs typeface="+mn-cs"/>
                <a:sym typeface="Helvetica"/>
              </a:rPr>
              <a:t>Pablo no fue salvo en la aparición</a:t>
            </a:r>
          </a:p>
        </p:txBody>
      </p:sp>
      <p:sp>
        <p:nvSpPr>
          <p:cNvPr id="1396" name="Hch 22:10,16…"/>
          <p:cNvSpPr txBox="1"/>
          <p:nvPr/>
        </p:nvSpPr>
        <p:spPr>
          <a:xfrm>
            <a:off x="5730455" y="2485208"/>
            <a:ext cx="7519948" cy="75479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01600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3200">
                <a:solidFill>
                  <a:srgbClr val="FFFA83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FFA8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Hch</a:t>
            </a:r>
            <a:r>
              <a:rPr sz="3200">
                <a:solidFill>
                  <a:srgbClr val="FFFA83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FFA8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22:10,16</a:t>
            </a:r>
            <a:endParaRPr sz="3200">
              <a:solidFill>
                <a:srgbClr val="FFFA83"/>
              </a:solidFill>
              <a:effectLst>
                <a:outerShdw sx="100000" sy="100000" kx="0" ky="0" algn="b" rotWithShape="0" blurRad="38100" dist="38100" dir="2700000">
                  <a:schemeClr val="accent1"/>
                </a:outerShdw>
              </a:effectLst>
              <a:uFill>
                <a:solidFill>
                  <a:srgbClr val="FFFA8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  <a:p>
            <a:pPr marL="348342" indent="-348342" defTabSz="914400">
              <a:buClr>
                <a:schemeClr val="accent1"/>
              </a:buClr>
              <a:buSzPct val="100000"/>
              <a:buFont typeface="Arial"/>
              <a:buChar char="•"/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baseline="31999"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10</a:t>
            </a:r>
            <a:r>
              <a:rPr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 </a:t>
            </a:r>
            <a:r>
              <a:rPr b="1" i="1" sz="32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¿</a:t>
            </a:r>
            <a:r>
              <a:rPr b="1" i="1" sz="32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Qué haré, Señor? </a:t>
            </a:r>
            <a:endParaRPr b="1" i="1" sz="3200">
              <a:solidFill>
                <a:srgbClr val="FFC000"/>
              </a:solidFill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  <a:uFill>
                <a:solidFill>
                  <a:srgbClr val="FFC000"/>
                </a:solidFill>
              </a:uFill>
              <a:latin typeface="CharcoalCY"/>
              <a:ea typeface="CharcoalCY"/>
              <a:cs typeface="CharcoalCY"/>
              <a:sym typeface="CharcoalCY"/>
            </a:endParaRPr>
          </a:p>
          <a:p>
            <a:pPr marL="348342" indent="-348342" defTabSz="914400">
              <a:buClr>
                <a:schemeClr val="accent1"/>
              </a:buClr>
              <a:buSzPct val="100000"/>
              <a:buFont typeface="Arial"/>
              <a:buChar char="•"/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Y </a:t>
            </a:r>
            <a:r>
              <a:rPr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el Señor me dijo: Levántate y ve a Damasco, y allí se te dirá todo lo que está ordenado que </a:t>
            </a:r>
            <a:r>
              <a:rPr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hagas</a:t>
            </a:r>
          </a:p>
          <a:p>
            <a:pPr marL="163285" indent="-163285" defTabSz="914400">
              <a:buClr>
                <a:schemeClr val="accent1"/>
              </a:buClr>
              <a:buSzPct val="100000"/>
              <a:buFont typeface="Arial"/>
              <a:buChar char="•"/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20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16</a:t>
            </a:r>
            <a:r>
              <a:rPr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 </a:t>
            </a:r>
            <a:r>
              <a:rPr b="1" i="1" sz="32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Ahora</a:t>
            </a:r>
            <a:r>
              <a:rPr b="1" i="1" sz="32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, pues, ¿por qué te detienes? Levántate y sé bautizado</a:t>
            </a:r>
            <a:r>
              <a:rPr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; </a:t>
            </a:r>
            <a:r>
              <a:rPr b="1" i="1" sz="32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y lava tus pecados </a:t>
            </a:r>
            <a:r>
              <a:rPr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invocando el nombre del </a:t>
            </a:r>
            <a:r>
              <a:rPr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Señor</a:t>
            </a:r>
          </a:p>
          <a:p>
            <a:pPr marL="348342" indent="-348342" defTabSz="914400">
              <a:buClr>
                <a:schemeClr val="accent1"/>
              </a:buClr>
              <a:buSzPct val="100000"/>
              <a:buFont typeface="Arial"/>
              <a:buChar char="•"/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Hch</a:t>
            </a:r>
            <a:r>
              <a:rPr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 26:19  </a:t>
            </a:r>
            <a:r>
              <a:rPr sz="32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Por lo cual, oh rey Agripa, </a:t>
            </a:r>
            <a:r>
              <a:rPr b="1" i="1" sz="32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no fui rebelde a la visión celestial, </a:t>
            </a:r>
          </a:p>
          <a:p>
            <a:pPr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endParaRPr sz="3200">
              <a:solidFill>
                <a:srgbClr val="333333"/>
              </a:solidFill>
              <a:effectLst>
                <a:outerShdw sx="100000" sy="100000" kx="0" ky="0" algn="b" rotWithShape="0" blurRad="38100" dist="38100" dir="2700000">
                  <a:schemeClr val="accent1"/>
                </a:outerShdw>
              </a:effectLst>
              <a:uFill>
                <a:solidFill>
                  <a:srgbClr val="333333"/>
                </a:solidFill>
              </a:uFill>
              <a:latin typeface="CharcoalCY"/>
              <a:ea typeface="CharcoalCY"/>
              <a:cs typeface="CharcoalCY"/>
              <a:sym typeface="CharcoalCY"/>
            </a:endParaRPr>
          </a:p>
          <a:p>
            <a:pPr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3200">
                <a:solidFill>
                  <a:srgbClr val="333333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333333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 </a:t>
            </a:r>
          </a:p>
        </p:txBody>
      </p:sp>
      <p:grpSp>
        <p:nvGrpSpPr>
          <p:cNvPr id="1399" name="Group"/>
          <p:cNvGrpSpPr/>
          <p:nvPr/>
        </p:nvGrpSpPr>
        <p:grpSpPr>
          <a:xfrm>
            <a:off x="6663340" y="745630"/>
            <a:ext cx="5968251" cy="1717267"/>
            <a:chOff x="0" y="0"/>
            <a:chExt cx="5968250" cy="1717266"/>
          </a:xfrm>
        </p:grpSpPr>
        <p:sp>
          <p:nvSpPr>
            <p:cNvPr id="1397" name="Rectangle"/>
            <p:cNvSpPr/>
            <p:nvPr/>
          </p:nvSpPr>
          <p:spPr>
            <a:xfrm>
              <a:off x="0" y="0"/>
              <a:ext cx="5691731" cy="1717267"/>
            </a:xfrm>
            <a:prstGeom prst="rect">
              <a:avLst/>
            </a:prstGeom>
            <a:solidFill>
              <a:srgbClr val="754F25"/>
            </a:solidFill>
            <a:ln w="25400" cap="flat">
              <a:solidFill>
                <a:srgbClr val="9933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914400">
                <a:defRPr sz="40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</a:p>
          </p:txBody>
        </p:sp>
        <p:sp>
          <p:nvSpPr>
            <p:cNvPr id="1398" name="Si no que se le mando que fuera a Damasco"/>
            <p:cNvSpPr txBox="1"/>
            <p:nvPr/>
          </p:nvSpPr>
          <p:spPr>
            <a:xfrm>
              <a:off x="123559" y="54533"/>
              <a:ext cx="5844692" cy="160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fontScale="100000" lnSpcReduction="0"/>
            </a:bodyPr>
            <a:lstStyle>
              <a:lvl1pPr defTabSz="914400">
                <a:defRPr sz="40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+mj-lt"/>
                  <a:ea typeface="+mj-ea"/>
                  <a:cs typeface="+mj-cs"/>
                  <a:sym typeface="Chalkboard SE Regular"/>
                </a:defRPr>
              </a:lvl1pPr>
            </a:lstStyle>
            <a:p>
              <a:pPr/>
              <a:r>
                <a:t> Si no que se le mando que fuera a Damasco</a:t>
              </a:r>
            </a:p>
          </p:txBody>
        </p:sp>
      </p:grpSp>
      <p:sp>
        <p:nvSpPr>
          <p:cNvPr id="1400" name="¿Qué haré Señor?"/>
          <p:cNvSpPr/>
          <p:nvPr/>
        </p:nvSpPr>
        <p:spPr>
          <a:xfrm>
            <a:off x="656379" y="1976096"/>
            <a:ext cx="5634039" cy="2440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3" y="0"/>
                </a:moveTo>
                <a:cubicBezTo>
                  <a:pt x="109" y="0"/>
                  <a:pt x="0" y="252"/>
                  <a:pt x="0" y="562"/>
                </a:cubicBezTo>
                <a:lnTo>
                  <a:pt x="0" y="10598"/>
                </a:lnTo>
                <a:cubicBezTo>
                  <a:pt x="0" y="10908"/>
                  <a:pt x="109" y="11160"/>
                  <a:pt x="243" y="11160"/>
                </a:cubicBezTo>
                <a:lnTo>
                  <a:pt x="12110" y="11160"/>
                </a:lnTo>
                <a:lnTo>
                  <a:pt x="12423" y="21600"/>
                </a:lnTo>
                <a:lnTo>
                  <a:pt x="12738" y="11160"/>
                </a:lnTo>
                <a:lnTo>
                  <a:pt x="21357" y="11160"/>
                </a:lnTo>
                <a:cubicBezTo>
                  <a:pt x="21491" y="11160"/>
                  <a:pt x="21600" y="10908"/>
                  <a:pt x="21600" y="10598"/>
                </a:cubicBezTo>
                <a:lnTo>
                  <a:pt x="21600" y="562"/>
                </a:lnTo>
                <a:cubicBezTo>
                  <a:pt x="21600" y="252"/>
                  <a:pt x="21491" y="0"/>
                  <a:pt x="21357" y="0"/>
                </a:cubicBezTo>
                <a:lnTo>
                  <a:pt x="243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914400">
              <a:defRPr sz="48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lvl1pPr>
          </a:lstStyle>
          <a:p>
            <a:pPr/>
            <a:r>
              <a:t>¿Qué haré Señor?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13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Class="entr" nodeType="withEffect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1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1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1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1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500"/>
                                        <p:tgtEl>
                                          <p:spTgt spid="1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500"/>
                                        <p:tgtEl>
                                          <p:spTgt spid="1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500"/>
                                        <p:tgtEl>
                                          <p:spTgt spid="1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396" grpId="3"/>
      <p:bldP build="whole" bldLvl="1" animBg="1" rev="0" advAuto="0" spid="1400" grpId="2"/>
      <p:bldP build="whole" bldLvl="1" animBg="1" rev="0" advAuto="0" spid="139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4" name="image7.png" descr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475" y="1309687"/>
            <a:ext cx="6172200" cy="847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5" name="image6.png" descr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72995" y="2756316"/>
            <a:ext cx="7481810" cy="69591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01600" dir="2700000">
              <a:srgbClr val="808080">
                <a:alpha val="50000"/>
              </a:srgbClr>
            </a:outerShdw>
          </a:effectLst>
        </p:spPr>
      </p:pic>
      <p:sp>
        <p:nvSpPr>
          <p:cNvPr id="1406" name="La pregunta del carcelero de Filipos"/>
          <p:cNvSpPr txBox="1"/>
          <p:nvPr/>
        </p:nvSpPr>
        <p:spPr>
          <a:xfrm>
            <a:off x="0" y="-213194"/>
            <a:ext cx="13004800" cy="102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199" dir="2460002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defRPr b="1" sz="51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Chalkboard SE Regular"/>
              </a:defRPr>
            </a:pPr>
            <a:r>
              <a:rPr b="1">
                <a:latin typeface="+mn-lt"/>
                <a:ea typeface="+mn-ea"/>
                <a:cs typeface="+mn-cs"/>
                <a:sym typeface="Helvetica"/>
              </a:rPr>
              <a:t>La pregunta del carcelero de Filipos</a:t>
            </a:r>
          </a:p>
        </p:txBody>
      </p:sp>
      <p:sp>
        <p:nvSpPr>
          <p:cNvPr id="1407" name="Hch 16:30-34…"/>
          <p:cNvSpPr txBox="1"/>
          <p:nvPr/>
        </p:nvSpPr>
        <p:spPr>
          <a:xfrm>
            <a:off x="5936058" y="2885755"/>
            <a:ext cx="7355684" cy="63732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01600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3800">
                <a:solidFill>
                  <a:srgbClr val="FFFA83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FFA8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Hch</a:t>
            </a:r>
            <a:r>
              <a:rPr sz="3800">
                <a:solidFill>
                  <a:srgbClr val="FFFA83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FFA8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16:30-34  </a:t>
            </a:r>
          </a:p>
          <a:p>
            <a:pPr marL="517071" indent="-517071" defTabSz="914400">
              <a:buClr>
                <a:schemeClr val="accent1"/>
              </a:buClr>
              <a:buSzPct val="100000"/>
              <a:buFont typeface="Arial"/>
              <a:buChar char="•"/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baseline="31999" sz="38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30</a:t>
            </a:r>
            <a:r>
              <a:rPr sz="38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 y sacándolos, les dijo: Señores, </a:t>
            </a:r>
            <a:r>
              <a:rPr b="1" i="1" sz="38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¿qué debo hacer para ser salvo? </a:t>
            </a:r>
          </a:p>
          <a:p>
            <a:pPr marL="517071" indent="-517071" defTabSz="914400">
              <a:buClr>
                <a:schemeClr val="accent1"/>
              </a:buClr>
              <a:buSzPct val="100000"/>
              <a:buFont typeface="Arial"/>
              <a:buChar char="•"/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baseline="31999" sz="38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31</a:t>
            </a:r>
            <a:r>
              <a:rPr sz="38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 Y ellos dijeron: Cree en el Señor Jesucristo, y serás salvo tú, y tu casa.</a:t>
            </a:r>
          </a:p>
          <a:p>
            <a:pPr marL="517071" indent="-517071" defTabSz="914400">
              <a:buClr>
                <a:schemeClr val="accent1"/>
              </a:buClr>
              <a:buSzPct val="100000"/>
              <a:buFont typeface="Arial"/>
              <a:buChar char="•"/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38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Creer aquí implica, aceptar lo que a continuación le iban a enseñar (Ver 32-33).</a:t>
            </a:r>
          </a:p>
        </p:txBody>
      </p:sp>
      <p:sp>
        <p:nvSpPr>
          <p:cNvPr id="1408" name="¿Qué Tengo que Hacer Para ser SALVO?"/>
          <p:cNvSpPr/>
          <p:nvPr/>
        </p:nvSpPr>
        <p:spPr>
          <a:xfrm>
            <a:off x="5113859" y="768655"/>
            <a:ext cx="7998223" cy="3891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73" y="0"/>
                </a:moveTo>
                <a:cubicBezTo>
                  <a:pt x="3779" y="0"/>
                  <a:pt x="3702" y="158"/>
                  <a:pt x="3702" y="352"/>
                </a:cubicBezTo>
                <a:lnTo>
                  <a:pt x="3702" y="9860"/>
                </a:lnTo>
                <a:lnTo>
                  <a:pt x="0" y="21600"/>
                </a:lnTo>
                <a:lnTo>
                  <a:pt x="4431" y="11662"/>
                </a:lnTo>
                <a:lnTo>
                  <a:pt x="21429" y="11662"/>
                </a:lnTo>
                <a:cubicBezTo>
                  <a:pt x="21523" y="11662"/>
                  <a:pt x="21600" y="11505"/>
                  <a:pt x="21600" y="11310"/>
                </a:cubicBezTo>
                <a:lnTo>
                  <a:pt x="21600" y="352"/>
                </a:lnTo>
                <a:cubicBezTo>
                  <a:pt x="21600" y="158"/>
                  <a:pt x="21523" y="0"/>
                  <a:pt x="21429" y="0"/>
                </a:cubicBezTo>
                <a:lnTo>
                  <a:pt x="3873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257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914400">
              <a:defRPr sz="47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halkboard SE Regular"/>
              </a:defRPr>
            </a:pPr>
            <a:r>
              <a:rPr>
                <a:latin typeface="Chalkboard SE Bold"/>
                <a:ea typeface="Chalkboard SE Bold"/>
                <a:cs typeface="Chalkboard SE Bold"/>
                <a:sym typeface="Chalkboard SE Bold"/>
              </a:rPr>
              <a:t>¿Qué Tengo que Hacer Para ser SALVO?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over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14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Class="entr" nodeType="withEffect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14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14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500"/>
                                        <p:tgtEl>
                                          <p:spTgt spid="14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6" grpId="1"/>
      <p:bldP build="whole" bldLvl="1" animBg="1" rev="0" advAuto="0" spid="1408" grpId="2"/>
      <p:bldP build="p" bldLvl="1" animBg="1" rev="0" advAuto="0" spid="1407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2" name="image7.png" descr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228" y="1190481"/>
            <a:ext cx="6172201" cy="847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3" name="image6.png" descr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7220" y="1275218"/>
            <a:ext cx="6908801" cy="6426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01600" dir="2700000">
              <a:srgbClr val="808080">
                <a:alpha val="50000"/>
              </a:srgbClr>
            </a:outerShdw>
          </a:effectLst>
        </p:spPr>
      </p:pic>
      <p:sp>
        <p:nvSpPr>
          <p:cNvPr id="1414" name="El entendió lo que tenia que hacer"/>
          <p:cNvSpPr txBox="1"/>
          <p:nvPr/>
        </p:nvSpPr>
        <p:spPr>
          <a:xfrm>
            <a:off x="380702" y="-6118"/>
            <a:ext cx="11912601" cy="10695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199" dir="2460002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defRPr sz="59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lvl1pPr>
          </a:lstStyle>
          <a:p>
            <a:pPr/>
            <a:r>
              <a:t>El entendió lo que tenia que hacer</a:t>
            </a:r>
          </a:p>
        </p:txBody>
      </p:sp>
      <p:sp>
        <p:nvSpPr>
          <p:cNvPr id="1415" name="Hch 16:32-33…"/>
          <p:cNvSpPr txBox="1"/>
          <p:nvPr/>
        </p:nvSpPr>
        <p:spPr>
          <a:xfrm>
            <a:off x="6337420" y="1789568"/>
            <a:ext cx="6248401" cy="59191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01600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3800">
                <a:solidFill>
                  <a:srgbClr val="FFFA83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FFA8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Hch</a:t>
            </a:r>
            <a:r>
              <a:rPr sz="3800">
                <a:solidFill>
                  <a:srgbClr val="FFFA83"/>
                </a:solidFill>
                <a:effectLst>
                  <a:outerShdw sx="100000" sy="100000" kx="0" ky="0" algn="b" rotWithShape="0" blurRad="38100" dist="38100" dir="2700000">
                    <a:schemeClr val="accent1"/>
                  </a:outerShdw>
                </a:effectLst>
                <a:uFill>
                  <a:solidFill>
                    <a:srgbClr val="FFFA8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16:32-33 </a:t>
            </a:r>
            <a:endParaRPr sz="3800">
              <a:solidFill>
                <a:srgbClr val="FFFA83"/>
              </a:solidFill>
              <a:effectLst>
                <a:outerShdw sx="100000" sy="100000" kx="0" ky="0" algn="b" rotWithShape="0" blurRad="38100" dist="38100" dir="2700000">
                  <a:schemeClr val="accent1"/>
                </a:outerShdw>
              </a:effectLst>
              <a:uFill>
                <a:solidFill>
                  <a:srgbClr val="FFFA8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  <a:p>
            <a:pPr marL="381000" indent="-381000" defTabSz="914400">
              <a:buClr>
                <a:schemeClr val="accent1"/>
              </a:buClr>
              <a:buSzPct val="100000"/>
              <a:buFont typeface="Arial"/>
              <a:buChar char="•"/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baseline="31999" sz="35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32</a:t>
            </a:r>
            <a:r>
              <a:rPr sz="35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 </a:t>
            </a:r>
            <a:r>
              <a:rPr b="1" i="1" sz="35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Y le hablaron a el y a todos los que estaban en su casa</a:t>
            </a:r>
            <a:r>
              <a:rPr sz="35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.</a:t>
            </a:r>
          </a:p>
          <a:p>
            <a:pPr marL="381000" indent="-381000" defTabSz="914400">
              <a:buClr>
                <a:schemeClr val="accent1"/>
              </a:buClr>
              <a:buSzPct val="100000"/>
              <a:buFont typeface="Arial"/>
              <a:buChar char="•"/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35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 </a:t>
            </a:r>
            <a:r>
              <a:rPr baseline="31999" sz="35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33</a:t>
            </a:r>
            <a:r>
              <a:rPr sz="35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 </a:t>
            </a:r>
            <a:r>
              <a:rPr sz="35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Y él, tomándolos en aquella misma hora de la noche, les lavó las heridas; </a:t>
            </a:r>
            <a:r>
              <a:rPr sz="35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y</a:t>
            </a:r>
          </a:p>
          <a:p>
            <a:pPr marL="381000" indent="-381000" defTabSz="914400">
              <a:buClr>
                <a:schemeClr val="accent1"/>
              </a:buClr>
              <a:buSzPct val="100000"/>
              <a:buFont typeface="Arial"/>
              <a:buChar char="•"/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rPr sz="35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 </a:t>
            </a:r>
            <a:r>
              <a:rPr b="1" i="1" sz="3500">
                <a:solidFill>
                  <a:srgbClr val="FFC000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uFill>
                  <a:solidFill>
                    <a:srgbClr val="FFC000"/>
                  </a:solidFill>
                </a:uFill>
                <a:latin typeface="CharcoalCY"/>
                <a:ea typeface="CharcoalCY"/>
                <a:cs typeface="CharcoalCY"/>
                <a:sym typeface="CharcoalCY"/>
              </a:rPr>
              <a:t>enseguida fue bautizado él, y todos los suyos</a:t>
            </a:r>
            <a:r>
              <a:rPr sz="3500"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CharcoalCY"/>
                <a:ea typeface="CharcoalCY"/>
                <a:cs typeface="CharcoalCY"/>
                <a:sym typeface="CharcoalCY"/>
              </a:rPr>
              <a:t>.</a:t>
            </a:r>
          </a:p>
        </p:txBody>
      </p:sp>
      <p:grpSp>
        <p:nvGrpSpPr>
          <p:cNvPr id="1418" name="Group"/>
          <p:cNvGrpSpPr/>
          <p:nvPr/>
        </p:nvGrpSpPr>
        <p:grpSpPr>
          <a:xfrm>
            <a:off x="6838004" y="1157371"/>
            <a:ext cx="5247234" cy="8081585"/>
            <a:chOff x="0" y="0"/>
            <a:chExt cx="5247233" cy="8081584"/>
          </a:xfrm>
        </p:grpSpPr>
        <p:sp>
          <p:nvSpPr>
            <p:cNvPr id="1416" name="¡ Para ser…"/>
            <p:cNvSpPr/>
            <p:nvPr/>
          </p:nvSpPr>
          <p:spPr>
            <a:xfrm>
              <a:off x="0" y="5987917"/>
              <a:ext cx="5247234" cy="2093668"/>
            </a:xfrm>
            <a:prstGeom prst="rect">
              <a:avLst/>
            </a:prstGeom>
            <a:solidFill>
              <a:srgbClr val="754F25"/>
            </a:solidFill>
            <a:ln w="25400" cap="flat">
              <a:solidFill>
                <a:srgbClr val="9933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914400">
                <a:defRPr sz="54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  <a:r>
                <a:t>¡ Para ser</a:t>
              </a:r>
            </a:p>
            <a:p>
              <a:pPr defTabSz="914400">
                <a:defRPr sz="5400">
                  <a:solidFill>
                    <a:schemeClr val="accent1"/>
                  </a:solidFill>
                  <a:uFill>
                    <a:solidFill>
                      <a:schemeClr val="accent1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pPr>
              <a:r>
                <a:t>    SALVO!</a:t>
              </a:r>
            </a:p>
          </p:txBody>
        </p:sp>
        <p:sp>
          <p:nvSpPr>
            <p:cNvPr id="1417" name="Line"/>
            <p:cNvSpPr/>
            <p:nvPr/>
          </p:nvSpPr>
          <p:spPr>
            <a:xfrm>
              <a:off x="1067670" y="-1"/>
              <a:ext cx="1273148" cy="6348710"/>
            </a:xfrm>
            <a:prstGeom prst="line">
              <a:avLst/>
            </a:prstGeom>
            <a:noFill/>
            <a:ln w="1016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4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14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5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4" grpId="2"/>
      <p:bldP build="whole" bldLvl="1" animBg="1" rev="0" advAuto="0" spid="1418" grpId="3"/>
      <p:bldP build="p" bldLvl="1" animBg="1" rev="0" advAuto="0" spid="14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0" name="image9.png" descr="image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8755" y="3027216"/>
            <a:ext cx="6435381" cy="66292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01600" dir="2700000">
              <a:srgbClr val="000000">
                <a:alpha val="50000"/>
              </a:srgbClr>
            </a:outerShdw>
          </a:effectLst>
        </p:spPr>
      </p:pic>
      <p:grpSp>
        <p:nvGrpSpPr>
          <p:cNvPr id="1425" name="Group"/>
          <p:cNvGrpSpPr/>
          <p:nvPr/>
        </p:nvGrpSpPr>
        <p:grpSpPr>
          <a:xfrm>
            <a:off x="32047" y="3619500"/>
            <a:ext cx="10896822" cy="1733550"/>
            <a:chOff x="0" y="0"/>
            <a:chExt cx="10896820" cy="1733550"/>
          </a:xfrm>
        </p:grpSpPr>
        <p:grpSp>
          <p:nvGrpSpPr>
            <p:cNvPr id="1423" name="Group"/>
            <p:cNvGrpSpPr/>
            <p:nvPr/>
          </p:nvGrpSpPr>
          <p:grpSpPr>
            <a:xfrm>
              <a:off x="0" y="401359"/>
              <a:ext cx="735373" cy="1332191"/>
              <a:chOff x="0" y="0"/>
              <a:chExt cx="735372" cy="1332190"/>
            </a:xfrm>
          </p:grpSpPr>
          <p:sp>
            <p:nvSpPr>
              <p:cNvPr id="1421" name="1"/>
              <p:cNvSpPr txBox="1"/>
              <p:nvPr/>
            </p:nvSpPr>
            <p:spPr>
              <a:xfrm>
                <a:off x="260121" y="392390"/>
                <a:ext cx="436489" cy="939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50800" dir="2700000">
                  <a:srgbClr val="000000">
                    <a:alpha val="8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914400">
                  <a:defRPr sz="6000">
                    <a:solidFill>
                      <a:srgbClr val="FFF959"/>
                    </a:solidFill>
                    <a:uFill>
                      <a:solidFill>
                        <a:srgbClr val="FFF959"/>
                      </a:solidFill>
                    </a:uFill>
                    <a:latin typeface="Impact"/>
                    <a:ea typeface="Impact"/>
                    <a:cs typeface="Impact"/>
                    <a:sym typeface="Impact"/>
                  </a:defRPr>
                </a:lvl1pPr>
              </a:lstStyle>
              <a:p>
                <a:pPr>
                  <a:defRPr sz="4200">
                    <a:solidFill>
                      <a:schemeClr val="accent1"/>
                    </a:solidFill>
                    <a:uFill>
                      <a:solidFill>
                        <a:schemeClr val="accent1"/>
                      </a:solidFill>
                    </a:uFill>
                    <a:latin typeface="+mj-lt"/>
                    <a:ea typeface="+mj-ea"/>
                    <a:cs typeface="+mj-cs"/>
                    <a:sym typeface="Chalkboard SE Regular"/>
                  </a:defRPr>
                </a:pPr>
                <a:r>
                  <a:rPr sz="6000">
                    <a:solidFill>
                      <a:srgbClr val="FFF959"/>
                    </a:solidFill>
                    <a:uFill>
                      <a:solidFill>
                        <a:srgbClr val="FFF959"/>
                      </a:solidFill>
                    </a:uFill>
                    <a:latin typeface="Impact"/>
                    <a:ea typeface="Impact"/>
                    <a:cs typeface="Impact"/>
                    <a:sym typeface="Impact"/>
                  </a:rPr>
                  <a:t>1</a:t>
                </a:r>
              </a:p>
            </p:txBody>
          </p:sp>
          <p:sp>
            <p:nvSpPr>
              <p:cNvPr id="1422" name="Oír"/>
              <p:cNvSpPr/>
              <p:nvPr/>
            </p:nvSpPr>
            <p:spPr>
              <a:xfrm>
                <a:off x="0" y="0"/>
                <a:ext cx="735373" cy="609600"/>
              </a:xfrm>
              <a:prstGeom prst="rect">
                <a:avLst/>
              </a:prstGeom>
              <a:solidFill>
                <a:schemeClr val="accent1"/>
              </a:solidFill>
              <a:ln w="25400" cap="flat">
                <a:solidFill>
                  <a:schemeClr val="accent1"/>
                </a:solidFill>
                <a:prstDash val="solid"/>
                <a:miter lim="800000"/>
              </a:ln>
              <a:effectLst>
                <a:outerShdw sx="100000" sy="100000" kx="0" ky="0" algn="b" rotWithShape="0" blurRad="152400" dist="126998" dir="2700000">
                  <a:srgbClr val="000000">
                    <a:alpha val="62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914400">
                  <a:defRPr b="1" sz="3800"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</a:defRPr>
                </a:lvl1pPr>
              </a:lstStyle>
              <a:p>
                <a:pPr>
                  <a:defRPr b="0" sz="4200">
                    <a:solidFill>
                      <a:schemeClr val="accent1"/>
                    </a:solidFill>
                    <a:effectLst/>
                    <a:uFill>
                      <a:solidFill>
                        <a:schemeClr val="accent1"/>
                      </a:solidFill>
                    </a:uFill>
                    <a:latin typeface="+mj-lt"/>
                    <a:ea typeface="+mj-ea"/>
                    <a:cs typeface="+mj-cs"/>
                    <a:sym typeface="Chalkboard SE Regular"/>
                  </a:defRPr>
                </a:pPr>
                <a:r>
                  <a:rPr b="1" sz="3800">
                    <a:solidFill>
                      <a:srgbClr val="000000"/>
                    </a:solidFill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Oír</a:t>
                </a:r>
              </a:p>
            </p:txBody>
          </p:sp>
        </p:grpSp>
        <p:sp>
          <p:nvSpPr>
            <p:cNvPr id="1424" name="Rom. 10:17"/>
            <p:cNvSpPr txBox="1"/>
            <p:nvPr/>
          </p:nvSpPr>
          <p:spPr>
            <a:xfrm>
              <a:off x="6465780" y="0"/>
              <a:ext cx="4431041" cy="83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91583" indent="-391583" defTabSz="914400">
                <a:spcBef>
                  <a:spcPts val="1500"/>
                </a:spcBef>
                <a:buClr>
                  <a:srgbClr val="FF66FF"/>
                </a:buClr>
                <a:buSzPct val="100000"/>
                <a:buFont typeface="Zapf Dingbats"/>
                <a:buChar char="✴"/>
                <a:defRPr sz="3700">
                  <a:solidFill>
                    <a:schemeClr val="accent1"/>
                  </a:solidFill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uFill>
                    <a:solidFill>
                      <a:schemeClr val="accent1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>
                <a:defRPr>
                  <a:effectLst/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rPr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Chalkboard SE Bold"/>
                  <a:ea typeface="Chalkboard SE Bold"/>
                  <a:cs typeface="Chalkboard SE Bold"/>
                  <a:sym typeface="Chalkboard SE Bold"/>
                </a:rPr>
                <a:t>Rom. 10:17</a:t>
              </a:r>
            </a:p>
          </p:txBody>
        </p:sp>
      </p:grpSp>
      <p:grpSp>
        <p:nvGrpSpPr>
          <p:cNvPr id="1430" name="Group"/>
          <p:cNvGrpSpPr/>
          <p:nvPr/>
        </p:nvGrpSpPr>
        <p:grpSpPr>
          <a:xfrm>
            <a:off x="-3827" y="2710271"/>
            <a:ext cx="11030089" cy="2701139"/>
            <a:chOff x="0" y="0"/>
            <a:chExt cx="11030087" cy="2701138"/>
          </a:xfrm>
        </p:grpSpPr>
        <p:grpSp>
          <p:nvGrpSpPr>
            <p:cNvPr id="1428" name="Group"/>
            <p:cNvGrpSpPr/>
            <p:nvPr/>
          </p:nvGrpSpPr>
          <p:grpSpPr>
            <a:xfrm>
              <a:off x="-1" y="-1"/>
              <a:ext cx="1863825" cy="1691855"/>
              <a:chOff x="0" y="0"/>
              <a:chExt cx="1863823" cy="1691853"/>
            </a:xfrm>
          </p:grpSpPr>
          <p:sp>
            <p:nvSpPr>
              <p:cNvPr id="1426" name="2"/>
              <p:cNvSpPr txBox="1"/>
              <p:nvPr/>
            </p:nvSpPr>
            <p:spPr>
              <a:xfrm rot="21506953">
                <a:off x="1029062" y="741100"/>
                <a:ext cx="822195" cy="939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50800" dir="2700000">
                  <a:srgbClr val="000000">
                    <a:alpha val="8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914400">
                  <a:defRPr sz="6000">
                    <a:solidFill>
                      <a:srgbClr val="FFF959"/>
                    </a:solidFill>
                    <a:uFill>
                      <a:solidFill>
                        <a:srgbClr val="FFF959"/>
                      </a:solidFill>
                    </a:uFill>
                    <a:latin typeface="Impact"/>
                    <a:ea typeface="Impact"/>
                    <a:cs typeface="Impact"/>
                    <a:sym typeface="Impact"/>
                  </a:defRPr>
                </a:lvl1pPr>
              </a:lstStyle>
              <a:p>
                <a:pPr>
                  <a:defRPr sz="4200">
                    <a:solidFill>
                      <a:schemeClr val="accent1"/>
                    </a:solidFill>
                    <a:uFill>
                      <a:solidFill>
                        <a:schemeClr val="accent1"/>
                      </a:solidFill>
                    </a:uFill>
                    <a:latin typeface="+mj-lt"/>
                    <a:ea typeface="+mj-ea"/>
                    <a:cs typeface="+mj-cs"/>
                    <a:sym typeface="Chalkboard SE Regular"/>
                  </a:defRPr>
                </a:pPr>
                <a:r>
                  <a:rPr sz="6000">
                    <a:solidFill>
                      <a:srgbClr val="FFF959"/>
                    </a:solidFill>
                    <a:uFill>
                      <a:solidFill>
                        <a:srgbClr val="FFF959"/>
                      </a:solidFill>
                    </a:uFill>
                    <a:latin typeface="Impact"/>
                    <a:ea typeface="Impact"/>
                    <a:cs typeface="Impact"/>
                    <a:sym typeface="Impact"/>
                  </a:rPr>
                  <a:t>2</a:t>
                </a:r>
              </a:p>
            </p:txBody>
          </p:sp>
          <p:sp>
            <p:nvSpPr>
              <p:cNvPr id="1427" name="Creer"/>
              <p:cNvSpPr/>
              <p:nvPr/>
            </p:nvSpPr>
            <p:spPr>
              <a:xfrm rot="818921">
                <a:off x="45105" y="200051"/>
                <a:ext cx="1766636" cy="593726"/>
              </a:xfrm>
              <a:prstGeom prst="rect">
                <a:avLst/>
              </a:prstGeom>
              <a:solidFill>
                <a:schemeClr val="accent1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>
                <a:outerShdw sx="100000" sy="100000" kx="0" ky="0" algn="b" rotWithShape="0" blurRad="152400" dist="126998" dir="2700000">
                  <a:srgbClr val="000000">
                    <a:alpha val="62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defRPr b="1" sz="3800"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</a:defRPr>
                </a:lvl1pPr>
              </a:lstStyle>
              <a:p>
                <a:pPr>
                  <a:defRPr b="0" sz="4200">
                    <a:solidFill>
                      <a:schemeClr val="accent1"/>
                    </a:solidFill>
                    <a:effectLst/>
                    <a:uFill>
                      <a:solidFill>
                        <a:schemeClr val="accent1"/>
                      </a:solidFill>
                    </a:uFill>
                    <a:latin typeface="+mj-lt"/>
                    <a:ea typeface="+mj-ea"/>
                    <a:cs typeface="+mj-cs"/>
                    <a:sym typeface="Chalkboard SE Regular"/>
                  </a:defRPr>
                </a:pPr>
                <a:r>
                  <a:rPr b="1" sz="3800">
                    <a:solidFill>
                      <a:srgbClr val="000000"/>
                    </a:solidFill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Creer</a:t>
                </a:r>
              </a:p>
            </p:txBody>
          </p:sp>
        </p:grpSp>
        <p:sp>
          <p:nvSpPr>
            <p:cNvPr id="1429" name="Jn 8:24; Heb 11:6"/>
            <p:cNvSpPr txBox="1"/>
            <p:nvPr/>
          </p:nvSpPr>
          <p:spPr>
            <a:xfrm>
              <a:off x="6495875" y="2046969"/>
              <a:ext cx="4534213" cy="6541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91583" indent="-391583" defTabSz="914400">
                <a:spcBef>
                  <a:spcPts val="1500"/>
                </a:spcBef>
                <a:buClr>
                  <a:srgbClr val="FF66FF"/>
                </a:buClr>
                <a:buSzPct val="100000"/>
                <a:buFont typeface="Zapf Dingbats"/>
                <a:buChar char="✴"/>
                <a:defRPr sz="3700">
                  <a:solidFill>
                    <a:schemeClr val="accent1"/>
                  </a:solidFill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uFill>
                    <a:solidFill>
                      <a:schemeClr val="accent1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>
                <a:defRPr>
                  <a:effectLst/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rPr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Chalkboard SE Bold"/>
                  <a:ea typeface="Chalkboard SE Bold"/>
                  <a:cs typeface="Chalkboard SE Bold"/>
                  <a:sym typeface="Chalkboard SE Bold"/>
                </a:rPr>
                <a:t>Jn 8:24; Heb 11:6</a:t>
              </a:r>
            </a:p>
          </p:txBody>
        </p:sp>
      </p:grpSp>
      <p:grpSp>
        <p:nvGrpSpPr>
          <p:cNvPr id="1435" name="Group"/>
          <p:cNvGrpSpPr/>
          <p:nvPr/>
        </p:nvGrpSpPr>
        <p:grpSpPr>
          <a:xfrm>
            <a:off x="1611279" y="2049508"/>
            <a:ext cx="10695585" cy="4264618"/>
            <a:chOff x="0" y="0"/>
            <a:chExt cx="10695583" cy="4264617"/>
          </a:xfrm>
        </p:grpSpPr>
        <p:grpSp>
          <p:nvGrpSpPr>
            <p:cNvPr id="1433" name="Group"/>
            <p:cNvGrpSpPr/>
            <p:nvPr/>
          </p:nvGrpSpPr>
          <p:grpSpPr>
            <a:xfrm>
              <a:off x="0" y="0"/>
              <a:ext cx="3730332" cy="1652570"/>
              <a:chOff x="0" y="0"/>
              <a:chExt cx="3730331" cy="1652569"/>
            </a:xfrm>
          </p:grpSpPr>
          <p:sp>
            <p:nvSpPr>
              <p:cNvPr id="1431" name="3"/>
              <p:cNvSpPr txBox="1"/>
              <p:nvPr/>
            </p:nvSpPr>
            <p:spPr>
              <a:xfrm rot="152662">
                <a:off x="442349" y="703982"/>
                <a:ext cx="416769" cy="939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50800" dir="2700000">
                  <a:srgbClr val="000000">
                    <a:alpha val="8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914400">
                  <a:defRPr sz="6000">
                    <a:solidFill>
                      <a:srgbClr val="FFF959"/>
                    </a:solidFill>
                    <a:uFill>
                      <a:solidFill>
                        <a:srgbClr val="FFF959"/>
                      </a:solidFill>
                    </a:uFill>
                    <a:latin typeface="Impact"/>
                    <a:ea typeface="Impact"/>
                    <a:cs typeface="Impact"/>
                    <a:sym typeface="Impact"/>
                  </a:defRPr>
                </a:lvl1pPr>
              </a:lstStyle>
              <a:p>
                <a:pPr>
                  <a:defRPr sz="4200">
                    <a:solidFill>
                      <a:schemeClr val="accent1"/>
                    </a:solidFill>
                    <a:uFill>
                      <a:solidFill>
                        <a:schemeClr val="accent1"/>
                      </a:solidFill>
                    </a:uFill>
                    <a:latin typeface="+mj-lt"/>
                    <a:ea typeface="+mj-ea"/>
                    <a:cs typeface="+mj-cs"/>
                    <a:sym typeface="Chalkboard SE Regular"/>
                  </a:defRPr>
                </a:pPr>
                <a:r>
                  <a:rPr sz="6000">
                    <a:solidFill>
                      <a:srgbClr val="FFF959"/>
                    </a:solidFill>
                    <a:uFill>
                      <a:solidFill>
                        <a:srgbClr val="FFF959"/>
                      </a:solidFill>
                    </a:uFill>
                    <a:latin typeface="Impact"/>
                    <a:ea typeface="Impact"/>
                    <a:cs typeface="Impact"/>
                    <a:sym typeface="Impact"/>
                  </a:rPr>
                  <a:t>3</a:t>
                </a:r>
              </a:p>
            </p:txBody>
          </p:sp>
          <p:sp>
            <p:nvSpPr>
              <p:cNvPr id="1432" name="Arrepentirse"/>
              <p:cNvSpPr/>
              <p:nvPr/>
            </p:nvSpPr>
            <p:spPr>
              <a:xfrm>
                <a:off x="0" y="0"/>
                <a:ext cx="3730332" cy="609600"/>
              </a:xfrm>
              <a:prstGeom prst="rect">
                <a:avLst/>
              </a:prstGeom>
              <a:solidFill>
                <a:schemeClr val="accent1"/>
              </a:solidFill>
              <a:ln w="25400" cap="flat">
                <a:solidFill>
                  <a:schemeClr val="accent1"/>
                </a:solidFill>
                <a:prstDash val="solid"/>
                <a:miter lim="800000"/>
              </a:ln>
              <a:effectLst>
                <a:outerShdw sx="100000" sy="100000" kx="0" ky="0" algn="b" rotWithShape="0" blurRad="152400" dist="126998" dir="2700000">
                  <a:srgbClr val="000000">
                    <a:alpha val="62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914400">
                  <a:defRPr b="1" sz="3800"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</a:defRPr>
                </a:lvl1pPr>
              </a:lstStyle>
              <a:p>
                <a:pPr>
                  <a:defRPr b="0" sz="4200">
                    <a:solidFill>
                      <a:schemeClr val="accent1"/>
                    </a:solidFill>
                    <a:effectLst/>
                    <a:uFill>
                      <a:solidFill>
                        <a:schemeClr val="accent1"/>
                      </a:solidFill>
                    </a:uFill>
                    <a:latin typeface="+mj-lt"/>
                    <a:ea typeface="+mj-ea"/>
                    <a:cs typeface="+mj-cs"/>
                    <a:sym typeface="Chalkboard SE Regular"/>
                  </a:defRPr>
                </a:pPr>
                <a:r>
                  <a:rPr b="1" sz="3800">
                    <a:solidFill>
                      <a:srgbClr val="000000"/>
                    </a:solidFill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Arrepentirse</a:t>
                </a:r>
              </a:p>
            </p:txBody>
          </p:sp>
        </p:grpSp>
        <p:sp>
          <p:nvSpPr>
            <p:cNvPr id="1434" name="Lucas 13:3,5; Hch 17:30"/>
            <p:cNvSpPr txBox="1"/>
            <p:nvPr/>
          </p:nvSpPr>
          <p:spPr>
            <a:xfrm>
              <a:off x="4824883" y="3610447"/>
              <a:ext cx="5870701" cy="654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91583" indent="-391583" defTabSz="914400">
                <a:spcBef>
                  <a:spcPts val="1500"/>
                </a:spcBef>
                <a:buClr>
                  <a:srgbClr val="FF66FF"/>
                </a:buClr>
                <a:buSzPct val="100000"/>
                <a:buFont typeface="Zapf Dingbats"/>
                <a:buChar char="✴"/>
                <a:defRPr sz="3700">
                  <a:solidFill>
                    <a:schemeClr val="accent1"/>
                  </a:solidFill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uFill>
                    <a:solidFill>
                      <a:schemeClr val="accent1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>
                <a:defRPr>
                  <a:effectLst/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rPr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Chalkboard SE Bold"/>
                  <a:ea typeface="Chalkboard SE Bold"/>
                  <a:cs typeface="Chalkboard SE Bold"/>
                  <a:sym typeface="Chalkboard SE Bold"/>
                </a:rPr>
                <a:t>Lucas 13:3,5; Hch 17:30</a:t>
              </a:r>
            </a:p>
          </p:txBody>
        </p:sp>
      </p:grpSp>
      <p:grpSp>
        <p:nvGrpSpPr>
          <p:cNvPr id="1440" name="Group"/>
          <p:cNvGrpSpPr/>
          <p:nvPr/>
        </p:nvGrpSpPr>
        <p:grpSpPr>
          <a:xfrm>
            <a:off x="3997147" y="2902286"/>
            <a:ext cx="8374102" cy="4314556"/>
            <a:chOff x="0" y="0"/>
            <a:chExt cx="8374101" cy="4314555"/>
          </a:xfrm>
        </p:grpSpPr>
        <p:grpSp>
          <p:nvGrpSpPr>
            <p:cNvPr id="1438" name="Group"/>
            <p:cNvGrpSpPr/>
            <p:nvPr/>
          </p:nvGrpSpPr>
          <p:grpSpPr>
            <a:xfrm>
              <a:off x="0" y="0"/>
              <a:ext cx="2539670" cy="1174414"/>
              <a:chOff x="0" y="0"/>
              <a:chExt cx="2539669" cy="1174413"/>
            </a:xfrm>
          </p:grpSpPr>
          <p:sp>
            <p:nvSpPr>
              <p:cNvPr id="1436" name="4"/>
              <p:cNvSpPr txBox="1"/>
              <p:nvPr/>
            </p:nvSpPr>
            <p:spPr>
              <a:xfrm>
                <a:off x="0" y="234613"/>
                <a:ext cx="393328" cy="939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50800" dir="2700000">
                  <a:srgbClr val="000000">
                    <a:alpha val="8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914400">
                  <a:defRPr sz="6000">
                    <a:solidFill>
                      <a:srgbClr val="FFF959"/>
                    </a:solidFill>
                    <a:uFill>
                      <a:solidFill>
                        <a:srgbClr val="FFF959"/>
                      </a:solidFill>
                    </a:uFill>
                    <a:latin typeface="Impact"/>
                    <a:ea typeface="Impact"/>
                    <a:cs typeface="Impact"/>
                    <a:sym typeface="Impact"/>
                  </a:defRPr>
                </a:lvl1pPr>
              </a:lstStyle>
              <a:p>
                <a:pPr>
                  <a:defRPr sz="4200">
                    <a:solidFill>
                      <a:schemeClr val="accent1"/>
                    </a:solidFill>
                    <a:uFill>
                      <a:solidFill>
                        <a:schemeClr val="accent1"/>
                      </a:solidFill>
                    </a:uFill>
                    <a:latin typeface="+mj-lt"/>
                    <a:ea typeface="+mj-ea"/>
                    <a:cs typeface="+mj-cs"/>
                    <a:sym typeface="Chalkboard SE Regular"/>
                  </a:defRPr>
                </a:pPr>
                <a:r>
                  <a:rPr sz="6000">
                    <a:solidFill>
                      <a:srgbClr val="FFF959"/>
                    </a:solidFill>
                    <a:uFill>
                      <a:solidFill>
                        <a:srgbClr val="FFF959"/>
                      </a:solidFill>
                    </a:uFill>
                    <a:latin typeface="Impact"/>
                    <a:ea typeface="Impact"/>
                    <a:cs typeface="Impact"/>
                    <a:sym typeface="Impact"/>
                  </a:rPr>
                  <a:t>4</a:t>
                </a:r>
              </a:p>
            </p:txBody>
          </p:sp>
          <p:sp>
            <p:nvSpPr>
              <p:cNvPr id="1437" name="Confesar"/>
              <p:cNvSpPr/>
              <p:nvPr/>
            </p:nvSpPr>
            <p:spPr>
              <a:xfrm>
                <a:off x="409752" y="0"/>
                <a:ext cx="2129918" cy="609600"/>
              </a:xfrm>
              <a:prstGeom prst="rect">
                <a:avLst/>
              </a:prstGeom>
              <a:solidFill>
                <a:schemeClr val="accent1"/>
              </a:solidFill>
              <a:ln w="25400" cap="flat">
                <a:solidFill>
                  <a:schemeClr val="accent1"/>
                </a:solidFill>
                <a:prstDash val="solid"/>
                <a:miter lim="800000"/>
              </a:ln>
              <a:effectLst>
                <a:outerShdw sx="100000" sy="100000" kx="0" ky="0" algn="b" rotWithShape="0" blurRad="152400" dist="126998" dir="2700000">
                  <a:srgbClr val="000000">
                    <a:alpha val="62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914400">
                  <a:defRPr b="1" sz="3800"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</a:defRPr>
                </a:lvl1pPr>
              </a:lstStyle>
              <a:p>
                <a:pPr>
                  <a:defRPr b="0" sz="4200">
                    <a:solidFill>
                      <a:schemeClr val="accent1"/>
                    </a:solidFill>
                    <a:effectLst/>
                    <a:uFill>
                      <a:solidFill>
                        <a:schemeClr val="accent1"/>
                      </a:solidFill>
                    </a:uFill>
                    <a:latin typeface="+mj-lt"/>
                    <a:ea typeface="+mj-ea"/>
                    <a:cs typeface="+mj-cs"/>
                    <a:sym typeface="Chalkboard SE Regular"/>
                  </a:defRPr>
                </a:pPr>
                <a:r>
                  <a:rPr b="1" sz="3800">
                    <a:solidFill>
                      <a:srgbClr val="000000"/>
                    </a:solidFill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Confesar</a:t>
                </a:r>
              </a:p>
            </p:txBody>
          </p:sp>
        </p:grpSp>
        <p:sp>
          <p:nvSpPr>
            <p:cNvPr id="1439" name="Mat. 10:32,33; Rom 10:9"/>
            <p:cNvSpPr txBox="1"/>
            <p:nvPr/>
          </p:nvSpPr>
          <p:spPr>
            <a:xfrm>
              <a:off x="2374633" y="3660385"/>
              <a:ext cx="5999469" cy="654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91583" indent="-391583" defTabSz="914400">
                <a:spcBef>
                  <a:spcPts val="1500"/>
                </a:spcBef>
                <a:buClr>
                  <a:srgbClr val="FF66FF"/>
                </a:buClr>
                <a:buSzPct val="100000"/>
                <a:buFont typeface="Zapf Dingbats"/>
                <a:buChar char="✴"/>
                <a:defRPr sz="3700">
                  <a:solidFill>
                    <a:schemeClr val="accent1"/>
                  </a:solidFill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uFill>
                    <a:solidFill>
                      <a:schemeClr val="accent1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>
                <a:defRPr>
                  <a:effectLst/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rPr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Chalkboard SE Bold"/>
                  <a:ea typeface="Chalkboard SE Bold"/>
                  <a:cs typeface="Chalkboard SE Bold"/>
                  <a:sym typeface="Chalkboard SE Bold"/>
                </a:rPr>
                <a:t>Mat. 10:32,33; Rom 10:9</a:t>
              </a:r>
            </a:p>
          </p:txBody>
        </p:sp>
      </p:grpSp>
      <p:grpSp>
        <p:nvGrpSpPr>
          <p:cNvPr id="1445" name="Group"/>
          <p:cNvGrpSpPr/>
          <p:nvPr/>
        </p:nvGrpSpPr>
        <p:grpSpPr>
          <a:xfrm>
            <a:off x="2745669" y="5702656"/>
            <a:ext cx="9045413" cy="2545001"/>
            <a:chOff x="0" y="0"/>
            <a:chExt cx="9045412" cy="2544999"/>
          </a:xfrm>
        </p:grpSpPr>
        <p:grpSp>
          <p:nvGrpSpPr>
            <p:cNvPr id="1443" name="Group"/>
            <p:cNvGrpSpPr/>
            <p:nvPr/>
          </p:nvGrpSpPr>
          <p:grpSpPr>
            <a:xfrm>
              <a:off x="0" y="0"/>
              <a:ext cx="3395043" cy="1628854"/>
              <a:chOff x="0" y="0"/>
              <a:chExt cx="3395042" cy="1628853"/>
            </a:xfrm>
          </p:grpSpPr>
          <p:sp>
            <p:nvSpPr>
              <p:cNvPr id="1441" name="5"/>
              <p:cNvSpPr txBox="1"/>
              <p:nvPr/>
            </p:nvSpPr>
            <p:spPr>
              <a:xfrm rot="21525820">
                <a:off x="2963347" y="684614"/>
                <a:ext cx="421606" cy="939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50800" dir="2700000">
                  <a:srgbClr val="000000">
                    <a:alpha val="8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914400">
                  <a:defRPr sz="6000">
                    <a:solidFill>
                      <a:srgbClr val="FFF959"/>
                    </a:solidFill>
                    <a:uFill>
                      <a:solidFill>
                        <a:srgbClr val="FFF959"/>
                      </a:solidFill>
                    </a:uFill>
                    <a:latin typeface="Impact"/>
                    <a:ea typeface="Impact"/>
                    <a:cs typeface="Impact"/>
                    <a:sym typeface="Impact"/>
                  </a:defRPr>
                </a:lvl1pPr>
              </a:lstStyle>
              <a:p>
                <a:pPr>
                  <a:defRPr sz="4200">
                    <a:solidFill>
                      <a:schemeClr val="accent1"/>
                    </a:solidFill>
                    <a:uFill>
                      <a:solidFill>
                        <a:schemeClr val="accent1"/>
                      </a:solidFill>
                    </a:uFill>
                    <a:latin typeface="+mj-lt"/>
                    <a:ea typeface="+mj-ea"/>
                    <a:cs typeface="+mj-cs"/>
                    <a:sym typeface="Chalkboard SE Regular"/>
                  </a:defRPr>
                </a:pPr>
                <a:r>
                  <a:rPr sz="6000">
                    <a:solidFill>
                      <a:srgbClr val="FFF959"/>
                    </a:solidFill>
                    <a:uFill>
                      <a:solidFill>
                        <a:srgbClr val="FFF959"/>
                      </a:solidFill>
                    </a:uFill>
                    <a:latin typeface="Impact"/>
                    <a:ea typeface="Impact"/>
                    <a:cs typeface="Impact"/>
                    <a:sym typeface="Impact"/>
                  </a:rPr>
                  <a:t>5</a:t>
                </a:r>
              </a:p>
            </p:txBody>
          </p:sp>
          <p:sp>
            <p:nvSpPr>
              <p:cNvPr id="1442" name="Ser Bautizado"/>
              <p:cNvSpPr/>
              <p:nvPr/>
            </p:nvSpPr>
            <p:spPr>
              <a:xfrm>
                <a:off x="0" y="0"/>
                <a:ext cx="3379695" cy="609600"/>
              </a:xfrm>
              <a:prstGeom prst="rect">
                <a:avLst/>
              </a:prstGeom>
              <a:solidFill>
                <a:schemeClr val="accent1"/>
              </a:solidFill>
              <a:ln w="25400" cap="flat">
                <a:solidFill>
                  <a:schemeClr val="accent1"/>
                </a:solidFill>
                <a:prstDash val="solid"/>
                <a:miter lim="800000"/>
              </a:ln>
              <a:effectLst>
                <a:outerShdw sx="100000" sy="100000" kx="0" ky="0" algn="b" rotWithShape="0" blurRad="152400" dist="126998" dir="2700000">
                  <a:srgbClr val="000000">
                    <a:alpha val="62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914400">
                  <a:defRPr sz="4200">
                    <a:solidFill>
                      <a:schemeClr val="accent1"/>
                    </a:solidFill>
                    <a:uFill>
                      <a:solidFill>
                        <a:schemeClr val="accent1"/>
                      </a:solidFill>
                    </a:uFill>
                    <a:latin typeface="+mj-lt"/>
                    <a:ea typeface="+mj-ea"/>
                    <a:cs typeface="+mj-cs"/>
                    <a:sym typeface="Chalkboard SE Regular"/>
                  </a:defRPr>
                </a:pPr>
                <a:r>
                  <a:rPr b="1" sz="3800">
                    <a:solidFill>
                      <a:srgbClr val="000000"/>
                    </a:solidFill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Ser</a:t>
                </a:r>
                <a:r>
                  <a:rPr b="1" sz="3800">
                    <a:solidFill>
                      <a:srgbClr val="000000"/>
                    </a:solidFill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 </a:t>
                </a:r>
                <a:r>
                  <a:rPr b="1" sz="3800">
                    <a:solidFill>
                      <a:srgbClr val="000000"/>
                    </a:solidFill>
                    <a:effectLst>
                      <a:outerShdw sx="100000" sy="100000" kx="0" ky="0" algn="b" rotWithShape="0" blurRad="38100" dist="38100" dir="2700000">
                        <a:srgbClr val="DDDDDD"/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Bautizado</a:t>
                </a:r>
              </a:p>
            </p:txBody>
          </p:sp>
        </p:grpSp>
        <p:sp>
          <p:nvSpPr>
            <p:cNvPr id="1444" name="Hch 2:38; 1 Ped 3:21"/>
            <p:cNvSpPr txBox="1"/>
            <p:nvPr/>
          </p:nvSpPr>
          <p:spPr>
            <a:xfrm>
              <a:off x="3746380" y="1890830"/>
              <a:ext cx="5299033" cy="6541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91583" indent="-391583" defTabSz="914400">
                <a:spcBef>
                  <a:spcPts val="1500"/>
                </a:spcBef>
                <a:buClr>
                  <a:srgbClr val="FF66FF"/>
                </a:buClr>
                <a:buSzPct val="100000"/>
                <a:buFont typeface="Zapf Dingbats"/>
                <a:buChar char="✴"/>
                <a:defRPr sz="3700">
                  <a:solidFill>
                    <a:schemeClr val="accent1"/>
                  </a:solidFill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uFill>
                    <a:solidFill>
                      <a:schemeClr val="accent1"/>
                    </a:solidFill>
                  </a:u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>
                <a:defRPr>
                  <a:effectLst/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rPr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Chalkboard SE Bold"/>
                  <a:ea typeface="Chalkboard SE Bold"/>
                  <a:cs typeface="Chalkboard SE Bold"/>
                  <a:sym typeface="Chalkboard SE Bold"/>
                </a:rPr>
                <a:t>Hch 2:38; 1 Ped 3:21</a:t>
              </a:r>
            </a:p>
          </p:txBody>
        </p:sp>
      </p:grpSp>
      <p:sp>
        <p:nvSpPr>
          <p:cNvPr id="1446" name="¿Hoy día Qué tienen que hacer Las Personas Para ser SALVAS?"/>
          <p:cNvSpPr/>
          <p:nvPr/>
        </p:nvSpPr>
        <p:spPr>
          <a:xfrm>
            <a:off x="5640678" y="103625"/>
            <a:ext cx="7372474" cy="2678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088"/>
                </a:moveTo>
                <a:lnTo>
                  <a:pt x="0" y="512"/>
                </a:lnTo>
                <a:cubicBezTo>
                  <a:pt x="0" y="229"/>
                  <a:pt x="83" y="0"/>
                  <a:pt x="186" y="0"/>
                </a:cubicBezTo>
                <a:lnTo>
                  <a:pt x="21414" y="0"/>
                </a:lnTo>
                <a:cubicBezTo>
                  <a:pt x="21517" y="0"/>
                  <a:pt x="21600" y="229"/>
                  <a:pt x="21600" y="512"/>
                </a:cubicBezTo>
                <a:lnTo>
                  <a:pt x="21600" y="21088"/>
                </a:lnTo>
                <a:cubicBezTo>
                  <a:pt x="21600" y="21371"/>
                  <a:pt x="21517" y="21600"/>
                  <a:pt x="21414" y="21600"/>
                </a:cubicBezTo>
                <a:lnTo>
                  <a:pt x="186" y="21600"/>
                </a:lnTo>
                <a:cubicBezTo>
                  <a:pt x="83" y="21600"/>
                  <a:pt x="0" y="21371"/>
                  <a:pt x="0" y="21088"/>
                </a:cubicBezTo>
                <a:close/>
              </a:path>
            </a:pathLst>
          </a:custGeom>
          <a:gradFill>
            <a:gsLst>
              <a:gs pos="0">
                <a:srgbClr val="1F1F98"/>
              </a:gs>
              <a:gs pos="100000">
                <a:srgbClr val="A5A5E6"/>
              </a:gs>
            </a:gsLst>
            <a:lin ang="16200000"/>
          </a:gra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lvl1pPr>
          </a:lstStyle>
          <a:p>
            <a:pPr/>
            <a:r>
              <a:t>¿Hoy día Qué tienen que hacer Las Personas Para ser SALVAS?</a:t>
            </a:r>
          </a:p>
        </p:txBody>
      </p:sp>
      <p:sp>
        <p:nvSpPr>
          <p:cNvPr id="1447" name="PERSEVERAR HASTA EL FIN…"/>
          <p:cNvSpPr/>
          <p:nvPr/>
        </p:nvSpPr>
        <p:spPr>
          <a:xfrm>
            <a:off x="669200" y="7336957"/>
            <a:ext cx="4502934" cy="2525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057"/>
                </a:moveTo>
                <a:lnTo>
                  <a:pt x="0" y="543"/>
                </a:lnTo>
                <a:cubicBezTo>
                  <a:pt x="0" y="243"/>
                  <a:pt x="136" y="0"/>
                  <a:pt x="305" y="0"/>
                </a:cubicBezTo>
                <a:lnTo>
                  <a:pt x="21295" y="0"/>
                </a:lnTo>
                <a:cubicBezTo>
                  <a:pt x="21464" y="0"/>
                  <a:pt x="21600" y="243"/>
                  <a:pt x="21600" y="543"/>
                </a:cubicBezTo>
                <a:lnTo>
                  <a:pt x="21600" y="21057"/>
                </a:lnTo>
                <a:cubicBezTo>
                  <a:pt x="21600" y="21357"/>
                  <a:pt x="21464" y="21600"/>
                  <a:pt x="21295" y="21600"/>
                </a:cubicBezTo>
                <a:lnTo>
                  <a:pt x="305" y="21600"/>
                </a:lnTo>
                <a:cubicBezTo>
                  <a:pt x="136" y="21600"/>
                  <a:pt x="0" y="21357"/>
                  <a:pt x="0" y="21057"/>
                </a:cubicBezTo>
                <a:close/>
              </a:path>
            </a:pathLst>
          </a:custGeom>
          <a:gradFill>
            <a:gsLst>
              <a:gs pos="0">
                <a:srgbClr val="1F1F98"/>
              </a:gs>
              <a:gs pos="100000">
                <a:srgbClr val="A5A5E6"/>
              </a:gs>
            </a:gsLst>
            <a:lin ang="16200000"/>
          </a:gra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t>PERSEVERAR HASTA EL FIN</a:t>
            </a:r>
          </a:p>
          <a:p>
            <a:pPr algn="ctr" defTabSz="914400">
              <a:defRPr sz="420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j-ea"/>
                <a:cs typeface="+mj-cs"/>
                <a:sym typeface="Chalkboard SE Regular"/>
              </a:defRPr>
            </a:pPr>
            <a:r>
              <a:t>Apocalipsis 2:10</a:t>
            </a:r>
          </a:p>
        </p:txBody>
      </p:sp>
      <p:pic>
        <p:nvPicPr>
          <p:cNvPr id="1448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93307" y="104941"/>
            <a:ext cx="6818187" cy="96991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grpSp>
        <p:nvGrpSpPr>
          <p:cNvPr id="1451" name="Group"/>
          <p:cNvGrpSpPr/>
          <p:nvPr/>
        </p:nvGrpSpPr>
        <p:grpSpPr>
          <a:xfrm>
            <a:off x="32522" y="70030"/>
            <a:ext cx="12939756" cy="9768934"/>
            <a:chOff x="0" y="0"/>
            <a:chExt cx="12939755" cy="9768932"/>
          </a:xfrm>
        </p:grpSpPr>
        <p:pic>
          <p:nvPicPr>
            <p:cNvPr id="144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939756" cy="9768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0" name="Apedreamiento…"/>
            <p:cNvSpPr/>
            <p:nvPr/>
          </p:nvSpPr>
          <p:spPr>
            <a:xfrm>
              <a:off x="5525624" y="1997142"/>
              <a:ext cx="5217397" cy="2119094"/>
            </a:xfrm>
            <a:prstGeom prst="wedgeEllipseCallout">
              <a:avLst>
                <a:gd name="adj1" fmla="val -78024"/>
                <a:gd name="adj2" fmla="val 169695"/>
              </a:avLst>
            </a:prstGeom>
            <a:solidFill>
              <a:schemeClr val="accent1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914400">
                <a:defRPr sz="42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t>Apedreamiento</a:t>
              </a:r>
            </a:p>
            <a:p>
              <a:pPr algn="ctr" defTabSz="914400">
                <a:defRPr sz="42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Chalkboard SE Regular"/>
                </a:defRPr>
              </a:pPr>
              <a:r>
                <a:t>De Estaban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5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1" grpId="8"/>
      <p:bldP build="whole" bldLvl="1" animBg="1" rev="0" advAuto="0" spid="1430" grpId="2"/>
      <p:bldP build="whole" bldLvl="1" animBg="1" rev="0" advAuto="0" spid="1448" grpId="7"/>
      <p:bldP build="whole" bldLvl="1" animBg="1" rev="0" advAuto="0" spid="1435" grpId="3"/>
      <p:bldP build="whole" bldLvl="1" animBg="1" rev="0" advAuto="0" spid="1445" grpId="5"/>
      <p:bldP build="whole" bldLvl="1" animBg="1" rev="0" advAuto="0" spid="1425" grpId="1"/>
      <p:bldP build="whole" bldLvl="1" animBg="1" rev="0" advAuto="0" spid="1447" grpId="6"/>
      <p:bldP build="whole" bldLvl="1" animBg="1" rev="0" advAuto="0" spid="1440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009999"/>
      </a:accent5>
      <a:accent6>
        <a:srgbClr val="99CC00"/>
      </a:accent6>
      <a:hlink>
        <a:srgbClr val="0000FF"/>
      </a:hlink>
      <a:folHlink>
        <a:srgbClr val="FF00FF"/>
      </a:folHlink>
    </a:clrScheme>
    <a:fontScheme name="Default">
      <a:majorFont>
        <a:latin typeface="Chalkboard SE Regular"/>
        <a:ea typeface="Chalkboard SE Regular"/>
        <a:cs typeface="Chalkboard SE Regular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Chalkboard SE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009999"/>
      </a:accent5>
      <a:accent6>
        <a:srgbClr val="99CC00"/>
      </a:accent6>
      <a:hlink>
        <a:srgbClr val="0000FF"/>
      </a:hlink>
      <a:folHlink>
        <a:srgbClr val="FF00FF"/>
      </a:folHlink>
    </a:clrScheme>
    <a:fontScheme name="Default">
      <a:majorFont>
        <a:latin typeface="Chalkboard SE Regular"/>
        <a:ea typeface="Chalkboard SE Regular"/>
        <a:cs typeface="Chalkboard SE Regular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Chalkboard SE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