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media/image2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F2B2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F2B2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F2B2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F2B2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F2B2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F2B2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F2B2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F2B2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2F2B2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2F2B20"/>
        </a:fontRef>
        <a:srgbClr val="2F2B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0D6"/>
          </a:solidFill>
        </a:fill>
      </a:tcStyle>
    </a:wholeTbl>
    <a:band2H>
      <a:tcTxStyle b="def" i="def"/>
      <a:tcStyle>
        <a:tcBdr/>
        <a:fill>
          <a:solidFill>
            <a:srgbClr val="F1F0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F2B20"/>
        </a:fontRef>
        <a:srgbClr val="2F2B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EECD3"/>
          </a:solidFill>
        </a:fill>
      </a:tcStyle>
    </a:wholeTbl>
    <a:band2H>
      <a:tcTxStyle b="def" i="def"/>
      <a:tcStyle>
        <a:tcBdr/>
        <a:fill>
          <a:solidFill>
            <a:srgbClr val="F7F6E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F2B20"/>
        </a:fontRef>
        <a:srgbClr val="2F2B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DFD9"/>
          </a:solidFill>
        </a:fill>
      </a:tcStyle>
    </a:wholeTbl>
    <a:band2H>
      <a:tcTxStyle b="def" i="def"/>
      <a:tcStyle>
        <a:tcBdr/>
        <a:fill>
          <a:solidFill>
            <a:srgbClr val="F2F0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F2B20"/>
        </a:fontRef>
        <a:srgbClr val="2F2B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F2B20"/>
        </a:fontRef>
        <a:srgbClr val="2F2B2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F2B20"/>
              </a:solidFill>
              <a:prstDash val="solid"/>
              <a:round/>
            </a:ln>
          </a:top>
          <a:bottom>
            <a:ln w="25400" cap="flat">
              <a:solidFill>
                <a:srgbClr val="2F2B2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F2B20"/>
              </a:solidFill>
              <a:prstDash val="solid"/>
              <a:round/>
            </a:ln>
          </a:top>
          <a:bottom>
            <a:ln w="25400" cap="flat">
              <a:solidFill>
                <a:srgbClr val="2F2B2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F2B20"/>
        </a:fontRef>
        <a:srgbClr val="2F2B2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BCB"/>
          </a:solidFill>
        </a:fill>
      </a:tcStyle>
    </a:wholeTbl>
    <a:band2H>
      <a:tcTxStyle b="def" i="def"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F2B2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F2B2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2F2B2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F2B20"/>
        </a:fontRef>
        <a:srgbClr val="2F2B20"/>
      </a:tcTxStyle>
      <a:tcStyle>
        <a:tcBdr>
          <a:left>
            <a:ln w="12700" cap="flat">
              <a:solidFill>
                <a:srgbClr val="2F2B20"/>
              </a:solidFill>
              <a:prstDash val="solid"/>
              <a:round/>
            </a:ln>
          </a:left>
          <a:right>
            <a:ln w="12700" cap="flat">
              <a:solidFill>
                <a:srgbClr val="2F2B20"/>
              </a:solidFill>
              <a:prstDash val="solid"/>
              <a:round/>
            </a:ln>
          </a:right>
          <a:top>
            <a:ln w="12700" cap="flat">
              <a:solidFill>
                <a:srgbClr val="2F2B20"/>
              </a:solidFill>
              <a:prstDash val="solid"/>
              <a:round/>
            </a:ln>
          </a:top>
          <a:bottom>
            <a:ln w="12700" cap="flat">
              <a:solidFill>
                <a:srgbClr val="2F2B20"/>
              </a:solidFill>
              <a:prstDash val="solid"/>
              <a:round/>
            </a:ln>
          </a:bottom>
          <a:insideH>
            <a:ln w="12700" cap="flat">
              <a:solidFill>
                <a:srgbClr val="2F2B20"/>
              </a:solidFill>
              <a:prstDash val="solid"/>
              <a:round/>
            </a:ln>
          </a:insideH>
          <a:insideV>
            <a:ln w="12700" cap="flat">
              <a:solidFill>
                <a:srgbClr val="2F2B20"/>
              </a:solidFill>
              <a:prstDash val="solid"/>
              <a:round/>
            </a:ln>
          </a:insideV>
        </a:tcBdr>
        <a:fill>
          <a:solidFill>
            <a:srgbClr val="2F2B2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2F2B20"/>
        </a:fontRef>
        <a:srgbClr val="2F2B20"/>
      </a:tcTxStyle>
      <a:tcStyle>
        <a:tcBdr>
          <a:left>
            <a:ln w="12700" cap="flat">
              <a:solidFill>
                <a:srgbClr val="2F2B20"/>
              </a:solidFill>
              <a:prstDash val="solid"/>
              <a:round/>
            </a:ln>
          </a:left>
          <a:right>
            <a:ln w="12700" cap="flat">
              <a:solidFill>
                <a:srgbClr val="2F2B20"/>
              </a:solidFill>
              <a:prstDash val="solid"/>
              <a:round/>
            </a:ln>
          </a:right>
          <a:top>
            <a:ln w="12700" cap="flat">
              <a:solidFill>
                <a:srgbClr val="2F2B20"/>
              </a:solidFill>
              <a:prstDash val="solid"/>
              <a:round/>
            </a:ln>
          </a:top>
          <a:bottom>
            <a:ln w="12700" cap="flat">
              <a:solidFill>
                <a:srgbClr val="2F2B20"/>
              </a:solidFill>
              <a:prstDash val="solid"/>
              <a:round/>
            </a:ln>
          </a:bottom>
          <a:insideH>
            <a:ln w="12700" cap="flat">
              <a:solidFill>
                <a:srgbClr val="2F2B20"/>
              </a:solidFill>
              <a:prstDash val="solid"/>
              <a:round/>
            </a:ln>
          </a:insideH>
          <a:insideV>
            <a:ln w="12700" cap="flat">
              <a:solidFill>
                <a:srgbClr val="2F2B20"/>
              </a:solidFill>
              <a:prstDash val="solid"/>
              <a:round/>
            </a:ln>
          </a:insideV>
        </a:tcBdr>
        <a:fill>
          <a:solidFill>
            <a:srgbClr val="2F2B20">
              <a:alpha val="20000"/>
            </a:srgbClr>
          </a:solidFill>
        </a:fill>
      </a:tcStyle>
    </a:firstCol>
    <a:lastRow>
      <a:tcTxStyle b="on" i="off">
        <a:fontRef idx="major">
          <a:srgbClr val="2F2B20"/>
        </a:fontRef>
        <a:srgbClr val="2F2B20"/>
      </a:tcTxStyle>
      <a:tcStyle>
        <a:tcBdr>
          <a:left>
            <a:ln w="12700" cap="flat">
              <a:solidFill>
                <a:srgbClr val="2F2B20"/>
              </a:solidFill>
              <a:prstDash val="solid"/>
              <a:round/>
            </a:ln>
          </a:left>
          <a:right>
            <a:ln w="12700" cap="flat">
              <a:solidFill>
                <a:srgbClr val="2F2B20"/>
              </a:solidFill>
              <a:prstDash val="solid"/>
              <a:round/>
            </a:ln>
          </a:right>
          <a:top>
            <a:ln w="50800" cap="flat">
              <a:solidFill>
                <a:srgbClr val="2F2B20"/>
              </a:solidFill>
              <a:prstDash val="solid"/>
              <a:round/>
            </a:ln>
          </a:top>
          <a:bottom>
            <a:ln w="12700" cap="flat">
              <a:solidFill>
                <a:srgbClr val="2F2B20"/>
              </a:solidFill>
              <a:prstDash val="solid"/>
              <a:round/>
            </a:ln>
          </a:bottom>
          <a:insideH>
            <a:ln w="12700" cap="flat">
              <a:solidFill>
                <a:srgbClr val="2F2B20"/>
              </a:solidFill>
              <a:prstDash val="solid"/>
              <a:round/>
            </a:ln>
          </a:insideH>
          <a:insideV>
            <a:ln w="12700" cap="flat">
              <a:solidFill>
                <a:srgbClr val="2F2B2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F2B20"/>
        </a:fontRef>
        <a:srgbClr val="2F2B20"/>
      </a:tcTxStyle>
      <a:tcStyle>
        <a:tcBdr>
          <a:left>
            <a:ln w="12700" cap="flat">
              <a:solidFill>
                <a:srgbClr val="2F2B20"/>
              </a:solidFill>
              <a:prstDash val="solid"/>
              <a:round/>
            </a:ln>
          </a:left>
          <a:right>
            <a:ln w="12700" cap="flat">
              <a:solidFill>
                <a:srgbClr val="2F2B20"/>
              </a:solidFill>
              <a:prstDash val="solid"/>
              <a:round/>
            </a:ln>
          </a:right>
          <a:top>
            <a:ln w="12700" cap="flat">
              <a:solidFill>
                <a:srgbClr val="2F2B20"/>
              </a:solidFill>
              <a:prstDash val="solid"/>
              <a:round/>
            </a:ln>
          </a:top>
          <a:bottom>
            <a:ln w="25400" cap="flat">
              <a:solidFill>
                <a:srgbClr val="2F2B20"/>
              </a:solidFill>
              <a:prstDash val="solid"/>
              <a:round/>
            </a:ln>
          </a:bottom>
          <a:insideH>
            <a:ln w="12700" cap="flat">
              <a:solidFill>
                <a:srgbClr val="2F2B20"/>
              </a:solidFill>
              <a:prstDash val="solid"/>
              <a:round/>
            </a:ln>
          </a:insideH>
          <a:insideV>
            <a:ln w="12700" cap="flat">
              <a:solidFill>
                <a:srgbClr val="2F2B2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" name="Shape 10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1Ti 2:14  y Adán no fue engañado, sino que la mujer, siendo engañada, incurrió en transgresión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500"/>
            </a:lvl1pPr>
          </a:lstStyle>
          <a:p>
            <a:pPr/>
            <a:r>
              <a:t>Lucas 4:13  Y cuando el diablo hubo acabado toda tentación, se apartó de él por un tiempo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500"/>
            </a:pPr>
            <a:r>
              <a:t>Eph 5:6  Nadie os engañe con palabras vanas, porque por estas cosas viene la ira de Dios sobre los hijos de desobediencia</a:t>
            </a:r>
          </a:p>
          <a:p>
            <a:pPr>
              <a:defRPr sz="2500"/>
            </a:pPr>
            <a:r>
              <a:t>Apocalipsis 21:8 Pero los cobardes e incrédulos, los abominables y homicidas, los fornicarios y hechiceros, los idólatras y todos los mentirosos tendrán su parte en el lago que arde con fuego y azufre, que es la muerte segunda.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Rom 1:25  ya que cambiaron la verdad de Dios por la mentira, honrando y dando culto a las criaturas antes que al Creador, el cual es bendito por los siglos. Amén.</a:t>
            </a:r>
          </a:p>
          <a:p>
            <a:pPr>
              <a:defRPr sz="2000"/>
            </a:pPr>
            <a:r>
              <a:t>Gal 1:6  Estoy maravillado de que tan pronto os hayáis alejado del que os llamó por la gracia de Cristo, para seguir un evangelio diferente.</a:t>
            </a:r>
          </a:p>
          <a:p>
            <a:pPr>
              <a:defRPr sz="2000"/>
            </a:pPr>
            <a:r>
              <a:t>Gal 1:7  No que haya otro, sino que hay algunos que os perturban y quieren pervertir el evangelio de Cristo.</a:t>
            </a:r>
          </a:p>
          <a:p>
            <a:pPr>
              <a:defRPr sz="2000"/>
            </a:pPr>
            <a:r>
              <a:t>Gal 1:8  Mas si aun nosotros, o un ángel del cielo, os anunciare otro evangelio diferente del que os hemos anunciado, sea anatema.</a:t>
            </a:r>
          </a:p>
          <a:p>
            <a:pPr>
              <a:defRPr sz="2000"/>
            </a:pPr>
            <a:r>
              <a:t>Gal 1:9  Como antes hemos dicho, también ahora lo repito: Si alguno os predica diferente evangelio del que habéis recibido, sea anatema.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4" name="Shape 19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800"/>
            </a:pPr>
            <a:r>
              <a:t>1 Pedro 4:11 Si alguno habla, hable conforme a las palabras de Dios; si alguno ministra, ministre conforme al poder que Dios da, para que en todo sea Dios glorificado por Jesucristo, a quien pertenecen la gloria y el imperio por los siglos de los siglos. Amén.</a:t>
            </a:r>
          </a:p>
          <a:p>
            <a:pPr>
              <a:defRPr sz="2800"/>
            </a:pPr>
          </a:p>
          <a:p>
            <a:pPr>
              <a:defRPr sz="2800"/>
            </a:pPr>
            <a:r>
              <a:t>Col 2:23  Tales cosas tienen a la verdad cierta reputación de sabiduría en culto voluntario, en humildad y en duro trato del cuerpo; pero no tienen valor alguno contra los apetitos de la carne.</a:t>
            </a:r>
          </a:p>
          <a:p>
            <a:pPr>
              <a:defRPr sz="2800"/>
            </a:pPr>
            <a:r>
              <a:t>Mat 15:7  Hipócritas, bien profetizó de vosotros Isaías, cuando dijo:</a:t>
            </a:r>
          </a:p>
          <a:p>
            <a:pPr>
              <a:defRPr sz="2800"/>
            </a:pPr>
            <a:r>
              <a:t>Mat 15:8  Este pueblo de labios me honra; Mas su corazón está lejos de mí.</a:t>
            </a:r>
          </a:p>
          <a:p>
            <a:pPr>
              <a:defRPr sz="2800"/>
            </a:pPr>
            <a:r>
              <a:t>Mat 15:9  Pues en vano me honran, Enseñando como doctrinas, mandamientos de hombres.</a:t>
            </a:r>
          </a:p>
          <a:p>
            <a:pPr>
              <a:defRPr sz="2800"/>
            </a:pPr>
            <a:r>
              <a:t>1Sa 15:22  Y Samuel dijo: ¿Se complace Jehová tanto en los holocaustos y víctimas, como en que se obedezca a las palabras de Jehová? Ciertamente el obedecer es mejor que los sacrificios, y el prestar atención que la grosura de los carneros.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100"/>
            </a:pPr>
          </a:p>
          <a:p>
            <a:pPr>
              <a:defRPr sz="2100"/>
            </a:pPr>
            <a:r>
              <a:t>Eph 5:6  Nadie os engañe con palabras vanas, porque por estas cosas viene la ira de Dios sobre los hijos de desobediencia.</a:t>
            </a:r>
          </a:p>
          <a:p>
            <a:pPr>
              <a:defRPr sz="2100"/>
            </a:pPr>
          </a:p>
          <a:p>
            <a:pPr>
              <a:defRPr sz="2100"/>
            </a:pPr>
          </a:p>
          <a:p>
            <a:pPr>
              <a:defRPr sz="2100"/>
            </a:pPr>
            <a:r>
              <a:t>2Pe 3:16  casi en todas sus epístolas, hablando en ellas de estas cosas; entre las cuales hay algunas difíciles de entender, las cuales los indoctos e inconstantes tuercen, como también las otras Escrituras, para su propia perdición.</a:t>
            </a:r>
          </a:p>
          <a:p>
            <a:pPr>
              <a:defRPr sz="2100"/>
            </a:pPr>
            <a:r>
              <a:t>2Pe 3:17  Así que vosotros, oh amados, sabiéndolo de antemano, guardaos, no sea que arrastrados por el error de los inicuos, caigáis de vuestra firmeza.</a:t>
            </a:r>
          </a:p>
          <a:p>
            <a:pPr>
              <a:defRPr sz="2100"/>
            </a:pPr>
          </a:p>
          <a:p>
            <a:pPr>
              <a:defRPr sz="2100"/>
            </a:pPr>
            <a:r>
              <a:t>Deu 4:2  No añadiréis a la palabra que yo os mando, ni disminuiréis de ella, para que guardéis los mandamientos de Jehová vuestro Dios que yo os ordeno.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Shape 2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400"/>
            </a:pPr>
            <a:r>
              <a:t>Mateo 15:14 Dejadlos; son ciegos guías de ciegos; y si el ciego guiare al ciego, ambos caerán en el hoyo.</a:t>
            </a:r>
          </a:p>
          <a:p>
            <a:pPr>
              <a:defRPr sz="2400"/>
            </a:pPr>
            <a:r>
              <a:t>Gal 6:3  Porque el que se cree ser algo, no siendo nada, a sí mismo se engaña.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C8B8A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C8B8A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C8B8A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C8B8A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C8B8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8194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2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C8B8A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C8B8A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C8B8A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C8B8A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C8B8A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81949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81949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2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81949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1975"/>
            <a:ext cx="9144001" cy="6881950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81949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0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Text Placeholder 3"/>
          <p:cNvSpPr/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81949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91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2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819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C8B8A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2F2B2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.tif"/><Relationship Id="rId5" Type="http://schemas.openxmlformats.org/officeDocument/2006/relationships/image" Target="../media/image3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IMG_0166.jpeg" descr="IMG_0166.jpeg"/>
          <p:cNvPicPr>
            <a:picLocks noChangeAspect="1"/>
          </p:cNvPicPr>
          <p:nvPr/>
        </p:nvPicPr>
        <p:blipFill>
          <a:blip r:embed="rId2">
            <a:extLst/>
          </a:blip>
          <a:srcRect l="21829" t="6793" r="0" b="0"/>
          <a:stretch>
            <a:fillRect/>
          </a:stretch>
        </p:blipFill>
        <p:spPr>
          <a:xfrm>
            <a:off x="248735" y="1593"/>
            <a:ext cx="8646458" cy="56640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0" h="21598" fill="norm" stroke="1" extrusionOk="0">
                <a:moveTo>
                  <a:pt x="11942" y="0"/>
                </a:moveTo>
                <a:cubicBezTo>
                  <a:pt x="11848" y="2"/>
                  <a:pt x="11756" y="19"/>
                  <a:pt x="11719" y="48"/>
                </a:cubicBezTo>
                <a:cubicBezTo>
                  <a:pt x="11582" y="160"/>
                  <a:pt x="11512" y="361"/>
                  <a:pt x="11532" y="587"/>
                </a:cubicBezTo>
                <a:cubicBezTo>
                  <a:pt x="11540" y="677"/>
                  <a:pt x="11465" y="619"/>
                  <a:pt x="11454" y="527"/>
                </a:cubicBezTo>
                <a:cubicBezTo>
                  <a:pt x="11435" y="375"/>
                  <a:pt x="11390" y="329"/>
                  <a:pt x="11284" y="359"/>
                </a:cubicBezTo>
                <a:cubicBezTo>
                  <a:pt x="11150" y="396"/>
                  <a:pt x="11049" y="398"/>
                  <a:pt x="10848" y="360"/>
                </a:cubicBezTo>
                <a:cubicBezTo>
                  <a:pt x="10678" y="329"/>
                  <a:pt x="10677" y="329"/>
                  <a:pt x="10584" y="477"/>
                </a:cubicBezTo>
                <a:cubicBezTo>
                  <a:pt x="10533" y="558"/>
                  <a:pt x="10455" y="638"/>
                  <a:pt x="10412" y="654"/>
                </a:cubicBezTo>
                <a:cubicBezTo>
                  <a:pt x="10343" y="679"/>
                  <a:pt x="9864" y="1373"/>
                  <a:pt x="9864" y="1448"/>
                </a:cubicBezTo>
                <a:cubicBezTo>
                  <a:pt x="9864" y="1500"/>
                  <a:pt x="9764" y="1605"/>
                  <a:pt x="9665" y="1659"/>
                </a:cubicBezTo>
                <a:cubicBezTo>
                  <a:pt x="9578" y="1706"/>
                  <a:pt x="9550" y="1703"/>
                  <a:pt x="9466" y="1642"/>
                </a:cubicBezTo>
                <a:cubicBezTo>
                  <a:pt x="9412" y="1603"/>
                  <a:pt x="9326" y="1574"/>
                  <a:pt x="9275" y="1578"/>
                </a:cubicBezTo>
                <a:cubicBezTo>
                  <a:pt x="9224" y="1582"/>
                  <a:pt x="9137" y="1555"/>
                  <a:pt x="9083" y="1518"/>
                </a:cubicBezTo>
                <a:cubicBezTo>
                  <a:pt x="8994" y="1457"/>
                  <a:pt x="8974" y="1456"/>
                  <a:pt x="8904" y="1512"/>
                </a:cubicBezTo>
                <a:cubicBezTo>
                  <a:pt x="8843" y="1560"/>
                  <a:pt x="8805" y="1564"/>
                  <a:pt x="8735" y="1528"/>
                </a:cubicBezTo>
                <a:cubicBezTo>
                  <a:pt x="8685" y="1503"/>
                  <a:pt x="8611" y="1497"/>
                  <a:pt x="8568" y="1513"/>
                </a:cubicBezTo>
                <a:cubicBezTo>
                  <a:pt x="8505" y="1538"/>
                  <a:pt x="8494" y="1530"/>
                  <a:pt x="8508" y="1472"/>
                </a:cubicBezTo>
                <a:cubicBezTo>
                  <a:pt x="8527" y="1396"/>
                  <a:pt x="8374" y="1189"/>
                  <a:pt x="8298" y="1189"/>
                </a:cubicBezTo>
                <a:cubicBezTo>
                  <a:pt x="8274" y="1189"/>
                  <a:pt x="8194" y="1150"/>
                  <a:pt x="8120" y="1102"/>
                </a:cubicBezTo>
                <a:cubicBezTo>
                  <a:pt x="7892" y="953"/>
                  <a:pt x="7332" y="854"/>
                  <a:pt x="6684" y="851"/>
                </a:cubicBezTo>
                <a:cubicBezTo>
                  <a:pt x="6367" y="849"/>
                  <a:pt x="6075" y="828"/>
                  <a:pt x="6036" y="805"/>
                </a:cubicBezTo>
                <a:cubicBezTo>
                  <a:pt x="5936" y="747"/>
                  <a:pt x="5791" y="755"/>
                  <a:pt x="5564" y="829"/>
                </a:cubicBezTo>
                <a:cubicBezTo>
                  <a:pt x="5380" y="890"/>
                  <a:pt x="5272" y="918"/>
                  <a:pt x="4836" y="1020"/>
                </a:cubicBezTo>
                <a:cubicBezTo>
                  <a:pt x="4734" y="1044"/>
                  <a:pt x="4637" y="1078"/>
                  <a:pt x="4620" y="1096"/>
                </a:cubicBezTo>
                <a:cubicBezTo>
                  <a:pt x="4540" y="1183"/>
                  <a:pt x="4261" y="1315"/>
                  <a:pt x="4062" y="1357"/>
                </a:cubicBezTo>
                <a:cubicBezTo>
                  <a:pt x="3807" y="1412"/>
                  <a:pt x="3649" y="1523"/>
                  <a:pt x="3374" y="1843"/>
                </a:cubicBezTo>
                <a:cubicBezTo>
                  <a:pt x="3271" y="1963"/>
                  <a:pt x="3118" y="2136"/>
                  <a:pt x="3033" y="2228"/>
                </a:cubicBezTo>
                <a:cubicBezTo>
                  <a:pt x="2949" y="2319"/>
                  <a:pt x="2857" y="2425"/>
                  <a:pt x="2830" y="2462"/>
                </a:cubicBezTo>
                <a:cubicBezTo>
                  <a:pt x="2803" y="2499"/>
                  <a:pt x="2708" y="2622"/>
                  <a:pt x="2619" y="2738"/>
                </a:cubicBezTo>
                <a:cubicBezTo>
                  <a:pt x="2482" y="2915"/>
                  <a:pt x="2274" y="3323"/>
                  <a:pt x="2170" y="3620"/>
                </a:cubicBezTo>
                <a:cubicBezTo>
                  <a:pt x="2155" y="3663"/>
                  <a:pt x="2133" y="3697"/>
                  <a:pt x="2121" y="3697"/>
                </a:cubicBezTo>
                <a:cubicBezTo>
                  <a:pt x="2109" y="3697"/>
                  <a:pt x="2099" y="3727"/>
                  <a:pt x="2099" y="3762"/>
                </a:cubicBezTo>
                <a:cubicBezTo>
                  <a:pt x="2099" y="3797"/>
                  <a:pt x="2087" y="3826"/>
                  <a:pt x="2072" y="3826"/>
                </a:cubicBezTo>
                <a:cubicBezTo>
                  <a:pt x="2056" y="3826"/>
                  <a:pt x="2043" y="3859"/>
                  <a:pt x="2043" y="3900"/>
                </a:cubicBezTo>
                <a:cubicBezTo>
                  <a:pt x="2042" y="3941"/>
                  <a:pt x="2018" y="4021"/>
                  <a:pt x="1988" y="4080"/>
                </a:cubicBezTo>
                <a:cubicBezTo>
                  <a:pt x="1958" y="4138"/>
                  <a:pt x="1933" y="4221"/>
                  <a:pt x="1933" y="4262"/>
                </a:cubicBezTo>
                <a:cubicBezTo>
                  <a:pt x="1933" y="4302"/>
                  <a:pt x="1920" y="4336"/>
                  <a:pt x="1905" y="4336"/>
                </a:cubicBezTo>
                <a:cubicBezTo>
                  <a:pt x="1890" y="4336"/>
                  <a:pt x="1876" y="4367"/>
                  <a:pt x="1876" y="4405"/>
                </a:cubicBezTo>
                <a:cubicBezTo>
                  <a:pt x="1876" y="4477"/>
                  <a:pt x="1838" y="4535"/>
                  <a:pt x="1668" y="4719"/>
                </a:cubicBezTo>
                <a:cubicBezTo>
                  <a:pt x="1614" y="4777"/>
                  <a:pt x="1563" y="4864"/>
                  <a:pt x="1554" y="4914"/>
                </a:cubicBezTo>
                <a:cubicBezTo>
                  <a:pt x="1546" y="4963"/>
                  <a:pt x="1536" y="5246"/>
                  <a:pt x="1534" y="5543"/>
                </a:cubicBezTo>
                <a:lnTo>
                  <a:pt x="1529" y="6084"/>
                </a:lnTo>
                <a:lnTo>
                  <a:pt x="1411" y="6233"/>
                </a:lnTo>
                <a:lnTo>
                  <a:pt x="1292" y="6383"/>
                </a:lnTo>
                <a:lnTo>
                  <a:pt x="1292" y="6737"/>
                </a:lnTo>
                <a:cubicBezTo>
                  <a:pt x="1292" y="6932"/>
                  <a:pt x="1303" y="7099"/>
                  <a:pt x="1315" y="7107"/>
                </a:cubicBezTo>
                <a:cubicBezTo>
                  <a:pt x="1368" y="7141"/>
                  <a:pt x="1459" y="7401"/>
                  <a:pt x="1459" y="7517"/>
                </a:cubicBezTo>
                <a:cubicBezTo>
                  <a:pt x="1459" y="7652"/>
                  <a:pt x="1371" y="7939"/>
                  <a:pt x="1287" y="8077"/>
                </a:cubicBezTo>
                <a:cubicBezTo>
                  <a:pt x="1259" y="8122"/>
                  <a:pt x="1237" y="8206"/>
                  <a:pt x="1237" y="8264"/>
                </a:cubicBezTo>
                <a:cubicBezTo>
                  <a:pt x="1237" y="8322"/>
                  <a:pt x="1224" y="8381"/>
                  <a:pt x="1209" y="8396"/>
                </a:cubicBezTo>
                <a:cubicBezTo>
                  <a:pt x="1193" y="8410"/>
                  <a:pt x="1181" y="8488"/>
                  <a:pt x="1181" y="8568"/>
                </a:cubicBezTo>
                <a:cubicBezTo>
                  <a:pt x="1181" y="8649"/>
                  <a:pt x="1193" y="8715"/>
                  <a:pt x="1209" y="8715"/>
                </a:cubicBezTo>
                <a:cubicBezTo>
                  <a:pt x="1224" y="8715"/>
                  <a:pt x="1237" y="8741"/>
                  <a:pt x="1237" y="8773"/>
                </a:cubicBezTo>
                <a:cubicBezTo>
                  <a:pt x="1237" y="8805"/>
                  <a:pt x="1285" y="8974"/>
                  <a:pt x="1345" y="9150"/>
                </a:cubicBezTo>
                <a:cubicBezTo>
                  <a:pt x="1404" y="9325"/>
                  <a:pt x="1459" y="9514"/>
                  <a:pt x="1467" y="9570"/>
                </a:cubicBezTo>
                <a:cubicBezTo>
                  <a:pt x="1494" y="9746"/>
                  <a:pt x="1618" y="10232"/>
                  <a:pt x="1684" y="10425"/>
                </a:cubicBezTo>
                <a:cubicBezTo>
                  <a:pt x="1698" y="10466"/>
                  <a:pt x="1710" y="10556"/>
                  <a:pt x="1710" y="10625"/>
                </a:cubicBezTo>
                <a:cubicBezTo>
                  <a:pt x="1710" y="10694"/>
                  <a:pt x="1722" y="10762"/>
                  <a:pt x="1738" y="10776"/>
                </a:cubicBezTo>
                <a:cubicBezTo>
                  <a:pt x="1753" y="10791"/>
                  <a:pt x="1765" y="10849"/>
                  <a:pt x="1765" y="10905"/>
                </a:cubicBezTo>
                <a:cubicBezTo>
                  <a:pt x="1765" y="10961"/>
                  <a:pt x="1778" y="11018"/>
                  <a:pt x="1793" y="11032"/>
                </a:cubicBezTo>
                <a:cubicBezTo>
                  <a:pt x="1809" y="11047"/>
                  <a:pt x="1821" y="11122"/>
                  <a:pt x="1821" y="11202"/>
                </a:cubicBezTo>
                <a:cubicBezTo>
                  <a:pt x="1821" y="11281"/>
                  <a:pt x="1833" y="11358"/>
                  <a:pt x="1849" y="11373"/>
                </a:cubicBezTo>
                <a:cubicBezTo>
                  <a:pt x="1901" y="11422"/>
                  <a:pt x="1881" y="11794"/>
                  <a:pt x="1821" y="11893"/>
                </a:cubicBezTo>
                <a:cubicBezTo>
                  <a:pt x="1790" y="11943"/>
                  <a:pt x="1765" y="12001"/>
                  <a:pt x="1765" y="12020"/>
                </a:cubicBezTo>
                <a:cubicBezTo>
                  <a:pt x="1765" y="12039"/>
                  <a:pt x="1730" y="12121"/>
                  <a:pt x="1686" y="12202"/>
                </a:cubicBezTo>
                <a:cubicBezTo>
                  <a:pt x="1444" y="12654"/>
                  <a:pt x="1435" y="12722"/>
                  <a:pt x="1528" y="13307"/>
                </a:cubicBezTo>
                <a:cubicBezTo>
                  <a:pt x="1576" y="13609"/>
                  <a:pt x="1562" y="14256"/>
                  <a:pt x="1506" y="14363"/>
                </a:cubicBezTo>
                <a:cubicBezTo>
                  <a:pt x="1450" y="14469"/>
                  <a:pt x="1336" y="14510"/>
                  <a:pt x="1014" y="14538"/>
                </a:cubicBezTo>
                <a:cubicBezTo>
                  <a:pt x="673" y="14569"/>
                  <a:pt x="519" y="14646"/>
                  <a:pt x="493" y="14799"/>
                </a:cubicBezTo>
                <a:cubicBezTo>
                  <a:pt x="485" y="14843"/>
                  <a:pt x="468" y="14880"/>
                  <a:pt x="454" y="14880"/>
                </a:cubicBezTo>
                <a:cubicBezTo>
                  <a:pt x="440" y="14880"/>
                  <a:pt x="429" y="15205"/>
                  <a:pt x="429" y="15602"/>
                </a:cubicBezTo>
                <a:cubicBezTo>
                  <a:pt x="429" y="16056"/>
                  <a:pt x="419" y="16326"/>
                  <a:pt x="402" y="16326"/>
                </a:cubicBezTo>
                <a:cubicBezTo>
                  <a:pt x="386" y="16326"/>
                  <a:pt x="374" y="16362"/>
                  <a:pt x="374" y="16407"/>
                </a:cubicBezTo>
                <a:cubicBezTo>
                  <a:pt x="374" y="16453"/>
                  <a:pt x="361" y="16502"/>
                  <a:pt x="346" y="16516"/>
                </a:cubicBezTo>
                <a:cubicBezTo>
                  <a:pt x="331" y="16531"/>
                  <a:pt x="318" y="16589"/>
                  <a:pt x="318" y="16646"/>
                </a:cubicBezTo>
                <a:cubicBezTo>
                  <a:pt x="318" y="16704"/>
                  <a:pt x="306" y="16751"/>
                  <a:pt x="291" y="16751"/>
                </a:cubicBezTo>
                <a:cubicBezTo>
                  <a:pt x="273" y="16751"/>
                  <a:pt x="263" y="17104"/>
                  <a:pt x="263" y="17725"/>
                </a:cubicBezTo>
                <a:cubicBezTo>
                  <a:pt x="263" y="18330"/>
                  <a:pt x="252" y="18711"/>
                  <a:pt x="235" y="18727"/>
                </a:cubicBezTo>
                <a:cubicBezTo>
                  <a:pt x="220" y="18742"/>
                  <a:pt x="207" y="18848"/>
                  <a:pt x="207" y="18962"/>
                </a:cubicBezTo>
                <a:cubicBezTo>
                  <a:pt x="207" y="19076"/>
                  <a:pt x="195" y="19180"/>
                  <a:pt x="180" y="19195"/>
                </a:cubicBezTo>
                <a:cubicBezTo>
                  <a:pt x="164" y="19209"/>
                  <a:pt x="152" y="19306"/>
                  <a:pt x="152" y="19408"/>
                </a:cubicBezTo>
                <a:cubicBezTo>
                  <a:pt x="152" y="19511"/>
                  <a:pt x="138" y="19606"/>
                  <a:pt x="123" y="19620"/>
                </a:cubicBezTo>
                <a:cubicBezTo>
                  <a:pt x="106" y="19636"/>
                  <a:pt x="95" y="19923"/>
                  <a:pt x="95" y="20337"/>
                </a:cubicBezTo>
                <a:cubicBezTo>
                  <a:pt x="95" y="20717"/>
                  <a:pt x="84" y="21046"/>
                  <a:pt x="71" y="21068"/>
                </a:cubicBezTo>
                <a:cubicBezTo>
                  <a:pt x="57" y="21091"/>
                  <a:pt x="41" y="21185"/>
                  <a:pt x="34" y="21279"/>
                </a:cubicBezTo>
                <a:cubicBezTo>
                  <a:pt x="27" y="21372"/>
                  <a:pt x="12" y="21481"/>
                  <a:pt x="0" y="21522"/>
                </a:cubicBezTo>
                <a:cubicBezTo>
                  <a:pt x="-20" y="21593"/>
                  <a:pt x="503" y="21598"/>
                  <a:pt x="10779" y="21598"/>
                </a:cubicBezTo>
                <a:lnTo>
                  <a:pt x="21580" y="21598"/>
                </a:lnTo>
                <a:lnTo>
                  <a:pt x="21573" y="17190"/>
                </a:lnTo>
                <a:lnTo>
                  <a:pt x="21566" y="12783"/>
                </a:lnTo>
                <a:lnTo>
                  <a:pt x="21457" y="12727"/>
                </a:lnTo>
                <a:cubicBezTo>
                  <a:pt x="21384" y="12688"/>
                  <a:pt x="21134" y="12661"/>
                  <a:pt x="20692" y="12645"/>
                </a:cubicBezTo>
                <a:cubicBezTo>
                  <a:pt x="19567" y="12605"/>
                  <a:pt x="19215" y="12538"/>
                  <a:pt x="19215" y="12364"/>
                </a:cubicBezTo>
                <a:cubicBezTo>
                  <a:pt x="19215" y="12323"/>
                  <a:pt x="19249" y="12226"/>
                  <a:pt x="19292" y="12149"/>
                </a:cubicBezTo>
                <a:cubicBezTo>
                  <a:pt x="19334" y="12072"/>
                  <a:pt x="19425" y="11896"/>
                  <a:pt x="19493" y="11755"/>
                </a:cubicBezTo>
                <a:cubicBezTo>
                  <a:pt x="19561" y="11615"/>
                  <a:pt x="19637" y="11471"/>
                  <a:pt x="19660" y="11436"/>
                </a:cubicBezTo>
                <a:cubicBezTo>
                  <a:pt x="19735" y="11327"/>
                  <a:pt x="19822" y="11118"/>
                  <a:pt x="19956" y="10728"/>
                </a:cubicBezTo>
                <a:cubicBezTo>
                  <a:pt x="20026" y="10521"/>
                  <a:pt x="20095" y="10334"/>
                  <a:pt x="20108" y="10312"/>
                </a:cubicBezTo>
                <a:cubicBezTo>
                  <a:pt x="20122" y="10290"/>
                  <a:pt x="20133" y="10228"/>
                  <a:pt x="20133" y="10176"/>
                </a:cubicBezTo>
                <a:cubicBezTo>
                  <a:pt x="20133" y="10123"/>
                  <a:pt x="20145" y="10069"/>
                  <a:pt x="20161" y="10054"/>
                </a:cubicBezTo>
                <a:cubicBezTo>
                  <a:pt x="20176" y="10040"/>
                  <a:pt x="20188" y="9980"/>
                  <a:pt x="20188" y="9923"/>
                </a:cubicBezTo>
                <a:cubicBezTo>
                  <a:pt x="20188" y="9865"/>
                  <a:pt x="20203" y="9781"/>
                  <a:pt x="20222" y="9735"/>
                </a:cubicBezTo>
                <a:cubicBezTo>
                  <a:pt x="20249" y="9669"/>
                  <a:pt x="20249" y="9642"/>
                  <a:pt x="20222" y="9600"/>
                </a:cubicBezTo>
                <a:cubicBezTo>
                  <a:pt x="20203" y="9572"/>
                  <a:pt x="20188" y="9507"/>
                  <a:pt x="20188" y="9458"/>
                </a:cubicBezTo>
                <a:cubicBezTo>
                  <a:pt x="20188" y="9409"/>
                  <a:pt x="20174" y="9349"/>
                  <a:pt x="20158" y="9324"/>
                </a:cubicBezTo>
                <a:cubicBezTo>
                  <a:pt x="20136" y="9290"/>
                  <a:pt x="20136" y="9253"/>
                  <a:pt x="20158" y="9190"/>
                </a:cubicBezTo>
                <a:cubicBezTo>
                  <a:pt x="20176" y="9138"/>
                  <a:pt x="20188" y="8826"/>
                  <a:pt x="20188" y="8397"/>
                </a:cubicBezTo>
                <a:cubicBezTo>
                  <a:pt x="20188" y="7915"/>
                  <a:pt x="20199" y="7668"/>
                  <a:pt x="20222" y="7610"/>
                </a:cubicBezTo>
                <a:cubicBezTo>
                  <a:pt x="20249" y="7545"/>
                  <a:pt x="20249" y="7515"/>
                  <a:pt x="20222" y="7474"/>
                </a:cubicBezTo>
                <a:cubicBezTo>
                  <a:pt x="20203" y="7446"/>
                  <a:pt x="20188" y="7387"/>
                  <a:pt x="20188" y="7343"/>
                </a:cubicBezTo>
                <a:cubicBezTo>
                  <a:pt x="20188" y="7299"/>
                  <a:pt x="20151" y="7205"/>
                  <a:pt x="20105" y="7135"/>
                </a:cubicBezTo>
                <a:cubicBezTo>
                  <a:pt x="20059" y="7065"/>
                  <a:pt x="20021" y="6965"/>
                  <a:pt x="20021" y="6911"/>
                </a:cubicBezTo>
                <a:cubicBezTo>
                  <a:pt x="20021" y="6858"/>
                  <a:pt x="19990" y="6749"/>
                  <a:pt x="19953" y="6669"/>
                </a:cubicBezTo>
                <a:cubicBezTo>
                  <a:pt x="19915" y="6590"/>
                  <a:pt x="19870" y="6478"/>
                  <a:pt x="19853" y="6419"/>
                </a:cubicBezTo>
                <a:cubicBezTo>
                  <a:pt x="19790" y="6208"/>
                  <a:pt x="19778" y="6185"/>
                  <a:pt x="19709" y="6124"/>
                </a:cubicBezTo>
                <a:cubicBezTo>
                  <a:pt x="19650" y="6074"/>
                  <a:pt x="19618" y="6072"/>
                  <a:pt x="19524" y="6115"/>
                </a:cubicBezTo>
                <a:cubicBezTo>
                  <a:pt x="19372" y="6185"/>
                  <a:pt x="19298" y="6311"/>
                  <a:pt x="19298" y="6503"/>
                </a:cubicBezTo>
                <a:cubicBezTo>
                  <a:pt x="19298" y="6587"/>
                  <a:pt x="19282" y="6682"/>
                  <a:pt x="19263" y="6713"/>
                </a:cubicBezTo>
                <a:cubicBezTo>
                  <a:pt x="19235" y="6758"/>
                  <a:pt x="19235" y="6773"/>
                  <a:pt x="19263" y="6789"/>
                </a:cubicBezTo>
                <a:cubicBezTo>
                  <a:pt x="19308" y="6814"/>
                  <a:pt x="19309" y="7192"/>
                  <a:pt x="19264" y="7261"/>
                </a:cubicBezTo>
                <a:cubicBezTo>
                  <a:pt x="19238" y="7301"/>
                  <a:pt x="19238" y="7323"/>
                  <a:pt x="19264" y="7362"/>
                </a:cubicBezTo>
                <a:cubicBezTo>
                  <a:pt x="19283" y="7390"/>
                  <a:pt x="19298" y="7449"/>
                  <a:pt x="19298" y="7491"/>
                </a:cubicBezTo>
                <a:cubicBezTo>
                  <a:pt x="19298" y="7533"/>
                  <a:pt x="19314" y="7606"/>
                  <a:pt x="19332" y="7653"/>
                </a:cubicBezTo>
                <a:cubicBezTo>
                  <a:pt x="19360" y="7720"/>
                  <a:pt x="19360" y="7754"/>
                  <a:pt x="19332" y="7821"/>
                </a:cubicBezTo>
                <a:cubicBezTo>
                  <a:pt x="19314" y="7867"/>
                  <a:pt x="19298" y="8011"/>
                  <a:pt x="19298" y="8140"/>
                </a:cubicBezTo>
                <a:cubicBezTo>
                  <a:pt x="19298" y="8269"/>
                  <a:pt x="19285" y="8375"/>
                  <a:pt x="19270" y="8375"/>
                </a:cubicBezTo>
                <a:cubicBezTo>
                  <a:pt x="19255" y="8375"/>
                  <a:pt x="19242" y="8451"/>
                  <a:pt x="19242" y="8543"/>
                </a:cubicBezTo>
                <a:cubicBezTo>
                  <a:pt x="19242" y="8635"/>
                  <a:pt x="19230" y="8722"/>
                  <a:pt x="19215" y="8736"/>
                </a:cubicBezTo>
                <a:cubicBezTo>
                  <a:pt x="19199" y="8751"/>
                  <a:pt x="19187" y="8809"/>
                  <a:pt x="19187" y="8867"/>
                </a:cubicBezTo>
                <a:cubicBezTo>
                  <a:pt x="19187" y="8924"/>
                  <a:pt x="19174" y="8969"/>
                  <a:pt x="19159" y="8969"/>
                </a:cubicBezTo>
                <a:cubicBezTo>
                  <a:pt x="19144" y="8969"/>
                  <a:pt x="19130" y="9039"/>
                  <a:pt x="19130" y="9124"/>
                </a:cubicBezTo>
                <a:cubicBezTo>
                  <a:pt x="19130" y="9208"/>
                  <a:pt x="19099" y="9372"/>
                  <a:pt x="19061" y="9488"/>
                </a:cubicBezTo>
                <a:cubicBezTo>
                  <a:pt x="19023" y="9605"/>
                  <a:pt x="18992" y="9733"/>
                  <a:pt x="18992" y="9773"/>
                </a:cubicBezTo>
                <a:cubicBezTo>
                  <a:pt x="18992" y="9813"/>
                  <a:pt x="18974" y="9883"/>
                  <a:pt x="18951" y="9929"/>
                </a:cubicBezTo>
                <a:cubicBezTo>
                  <a:pt x="18929" y="9974"/>
                  <a:pt x="18910" y="10055"/>
                  <a:pt x="18910" y="10107"/>
                </a:cubicBezTo>
                <a:cubicBezTo>
                  <a:pt x="18909" y="10160"/>
                  <a:pt x="18891" y="10203"/>
                  <a:pt x="18870" y="10203"/>
                </a:cubicBezTo>
                <a:cubicBezTo>
                  <a:pt x="18849" y="10203"/>
                  <a:pt x="18814" y="10234"/>
                  <a:pt x="18794" y="10272"/>
                </a:cubicBezTo>
                <a:cubicBezTo>
                  <a:pt x="18763" y="10330"/>
                  <a:pt x="18716" y="10338"/>
                  <a:pt x="18524" y="10319"/>
                </a:cubicBezTo>
                <a:cubicBezTo>
                  <a:pt x="18397" y="10307"/>
                  <a:pt x="18285" y="10285"/>
                  <a:pt x="18276" y="10271"/>
                </a:cubicBezTo>
                <a:cubicBezTo>
                  <a:pt x="18266" y="10256"/>
                  <a:pt x="18281" y="10219"/>
                  <a:pt x="18309" y="10188"/>
                </a:cubicBezTo>
                <a:cubicBezTo>
                  <a:pt x="18398" y="10088"/>
                  <a:pt x="18343" y="9991"/>
                  <a:pt x="18197" y="9991"/>
                </a:cubicBezTo>
                <a:cubicBezTo>
                  <a:pt x="18094" y="9991"/>
                  <a:pt x="18046" y="9962"/>
                  <a:pt x="17940" y="9838"/>
                </a:cubicBezTo>
                <a:cubicBezTo>
                  <a:pt x="17805" y="9681"/>
                  <a:pt x="17774" y="9675"/>
                  <a:pt x="17584" y="9768"/>
                </a:cubicBezTo>
                <a:cubicBezTo>
                  <a:pt x="17516" y="9802"/>
                  <a:pt x="17485" y="9795"/>
                  <a:pt x="17433" y="9735"/>
                </a:cubicBezTo>
                <a:cubicBezTo>
                  <a:pt x="17373" y="9667"/>
                  <a:pt x="17368" y="9631"/>
                  <a:pt x="17373" y="9339"/>
                </a:cubicBezTo>
                <a:cubicBezTo>
                  <a:pt x="17376" y="9162"/>
                  <a:pt x="17365" y="8926"/>
                  <a:pt x="17348" y="8815"/>
                </a:cubicBezTo>
                <a:cubicBezTo>
                  <a:pt x="17320" y="8623"/>
                  <a:pt x="17299" y="8534"/>
                  <a:pt x="17182" y="8140"/>
                </a:cubicBezTo>
                <a:cubicBezTo>
                  <a:pt x="17154" y="8047"/>
                  <a:pt x="17115" y="7909"/>
                  <a:pt x="17095" y="7833"/>
                </a:cubicBezTo>
                <a:cubicBezTo>
                  <a:pt x="17075" y="7757"/>
                  <a:pt x="17048" y="7694"/>
                  <a:pt x="17036" y="7694"/>
                </a:cubicBezTo>
                <a:cubicBezTo>
                  <a:pt x="17025" y="7694"/>
                  <a:pt x="17016" y="7656"/>
                  <a:pt x="17016" y="7609"/>
                </a:cubicBezTo>
                <a:cubicBezTo>
                  <a:pt x="17016" y="7562"/>
                  <a:pt x="17004" y="7489"/>
                  <a:pt x="16990" y="7449"/>
                </a:cubicBezTo>
                <a:cubicBezTo>
                  <a:pt x="16976" y="7408"/>
                  <a:pt x="16948" y="7313"/>
                  <a:pt x="16927" y="7237"/>
                </a:cubicBezTo>
                <a:cubicBezTo>
                  <a:pt x="16907" y="7161"/>
                  <a:pt x="16882" y="7099"/>
                  <a:pt x="16870" y="7099"/>
                </a:cubicBezTo>
                <a:cubicBezTo>
                  <a:pt x="16858" y="7099"/>
                  <a:pt x="16849" y="7025"/>
                  <a:pt x="16849" y="6936"/>
                </a:cubicBezTo>
                <a:cubicBezTo>
                  <a:pt x="16849" y="6846"/>
                  <a:pt x="16832" y="6716"/>
                  <a:pt x="16811" y="6648"/>
                </a:cubicBezTo>
                <a:cubicBezTo>
                  <a:pt x="16789" y="6580"/>
                  <a:pt x="16748" y="6448"/>
                  <a:pt x="16720" y="6354"/>
                </a:cubicBezTo>
                <a:cubicBezTo>
                  <a:pt x="16653" y="6129"/>
                  <a:pt x="16563" y="5930"/>
                  <a:pt x="16446" y="5743"/>
                </a:cubicBezTo>
                <a:cubicBezTo>
                  <a:pt x="16393" y="5659"/>
                  <a:pt x="16309" y="5522"/>
                  <a:pt x="16259" y="5440"/>
                </a:cubicBezTo>
                <a:cubicBezTo>
                  <a:pt x="16111" y="5201"/>
                  <a:pt x="15938" y="5007"/>
                  <a:pt x="15697" y="4811"/>
                </a:cubicBezTo>
                <a:cubicBezTo>
                  <a:pt x="15573" y="4710"/>
                  <a:pt x="15390" y="4544"/>
                  <a:pt x="15290" y="4442"/>
                </a:cubicBezTo>
                <a:cubicBezTo>
                  <a:pt x="15184" y="4333"/>
                  <a:pt x="15023" y="4217"/>
                  <a:pt x="14901" y="4162"/>
                </a:cubicBezTo>
                <a:cubicBezTo>
                  <a:pt x="14725" y="4082"/>
                  <a:pt x="14515" y="3894"/>
                  <a:pt x="14427" y="3736"/>
                </a:cubicBezTo>
                <a:cubicBezTo>
                  <a:pt x="14348" y="3594"/>
                  <a:pt x="13809" y="3184"/>
                  <a:pt x="13623" y="3124"/>
                </a:cubicBezTo>
                <a:cubicBezTo>
                  <a:pt x="13571" y="3107"/>
                  <a:pt x="13494" y="3035"/>
                  <a:pt x="13451" y="2963"/>
                </a:cubicBezTo>
                <a:cubicBezTo>
                  <a:pt x="13395" y="2870"/>
                  <a:pt x="13339" y="2826"/>
                  <a:pt x="13254" y="2809"/>
                </a:cubicBezTo>
                <a:cubicBezTo>
                  <a:pt x="13152" y="2788"/>
                  <a:pt x="13132" y="2768"/>
                  <a:pt x="13126" y="2677"/>
                </a:cubicBezTo>
                <a:cubicBezTo>
                  <a:pt x="13110" y="2459"/>
                  <a:pt x="13090" y="2380"/>
                  <a:pt x="13051" y="2380"/>
                </a:cubicBezTo>
                <a:cubicBezTo>
                  <a:pt x="12970" y="2380"/>
                  <a:pt x="12820" y="2240"/>
                  <a:pt x="12774" y="2120"/>
                </a:cubicBezTo>
                <a:cubicBezTo>
                  <a:pt x="12721" y="1982"/>
                  <a:pt x="12632" y="1895"/>
                  <a:pt x="12578" y="1926"/>
                </a:cubicBezTo>
                <a:cubicBezTo>
                  <a:pt x="12485" y="1981"/>
                  <a:pt x="12447" y="1751"/>
                  <a:pt x="12535" y="1666"/>
                </a:cubicBezTo>
                <a:cubicBezTo>
                  <a:pt x="12579" y="1625"/>
                  <a:pt x="12591" y="1568"/>
                  <a:pt x="12591" y="1401"/>
                </a:cubicBezTo>
                <a:cubicBezTo>
                  <a:pt x="12591" y="1285"/>
                  <a:pt x="12579" y="1189"/>
                  <a:pt x="12563" y="1189"/>
                </a:cubicBezTo>
                <a:cubicBezTo>
                  <a:pt x="12548" y="1189"/>
                  <a:pt x="12535" y="1161"/>
                  <a:pt x="12535" y="1126"/>
                </a:cubicBezTo>
                <a:cubicBezTo>
                  <a:pt x="12535" y="1091"/>
                  <a:pt x="12548" y="1062"/>
                  <a:pt x="12563" y="1062"/>
                </a:cubicBezTo>
                <a:cubicBezTo>
                  <a:pt x="12601" y="1062"/>
                  <a:pt x="12599" y="776"/>
                  <a:pt x="12561" y="740"/>
                </a:cubicBezTo>
                <a:cubicBezTo>
                  <a:pt x="12539" y="719"/>
                  <a:pt x="12539" y="699"/>
                  <a:pt x="12561" y="666"/>
                </a:cubicBezTo>
                <a:cubicBezTo>
                  <a:pt x="12653" y="526"/>
                  <a:pt x="12556" y="326"/>
                  <a:pt x="12370" y="269"/>
                </a:cubicBezTo>
                <a:cubicBezTo>
                  <a:pt x="12312" y="252"/>
                  <a:pt x="12272" y="210"/>
                  <a:pt x="12263" y="159"/>
                </a:cubicBezTo>
                <a:cubicBezTo>
                  <a:pt x="12255" y="114"/>
                  <a:pt x="12219" y="59"/>
                  <a:pt x="12182" y="38"/>
                </a:cubicBezTo>
                <a:cubicBezTo>
                  <a:pt x="12134" y="10"/>
                  <a:pt x="12037" y="-2"/>
                  <a:pt x="11942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07" name="Group"/>
          <p:cNvGrpSpPr/>
          <p:nvPr/>
        </p:nvGrpSpPr>
        <p:grpSpPr>
          <a:xfrm>
            <a:off x="265238" y="-76204"/>
            <a:ext cx="8920268" cy="6480605"/>
            <a:chOff x="0" y="0"/>
            <a:chExt cx="8920267" cy="6480604"/>
          </a:xfrm>
        </p:grpSpPr>
        <p:sp>
          <p:nvSpPr>
            <p:cNvPr id="103" name="Rectangle 5"/>
            <p:cNvSpPr txBox="1"/>
            <p:nvPr/>
          </p:nvSpPr>
          <p:spPr>
            <a:xfrm>
              <a:off x="0" y="1096053"/>
              <a:ext cx="8733905" cy="1844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b="1" sz="11500">
                  <a:ln w="12700" cap="flat">
                    <a:solidFill>
                      <a:srgbClr val="70623E"/>
                    </a:solidFill>
                    <a:prstDash val="solid"/>
                    <a:round/>
                  </a:ln>
                  <a:solidFill>
                    <a:srgbClr val="EDE9BB"/>
                  </a:solidFill>
                  <a:effectLst>
                    <a:outerShdw sx="100000" sy="100000" kx="0" ky="0" algn="b" rotWithShape="0" blurRad="38100" dist="20320" dir="1800000">
                      <a:srgbClr val="000000">
                        <a:alpha val="40000"/>
                      </a:srgbClr>
                    </a:outerShdw>
                  </a:effectLst>
                  <a:latin typeface="Beat My Guest"/>
                  <a:ea typeface="Beat My Guest"/>
                  <a:cs typeface="Beat My Guest"/>
                  <a:sym typeface="Beat My Guest"/>
                </a:defRPr>
              </a:lvl1pPr>
            </a:lstStyle>
            <a:p>
              <a:pPr/>
              <a:r>
                <a:t>Una Mentira </a:t>
              </a:r>
            </a:p>
          </p:txBody>
        </p:sp>
        <p:grpSp>
          <p:nvGrpSpPr>
            <p:cNvPr id="106" name="Group"/>
            <p:cNvGrpSpPr/>
            <p:nvPr/>
          </p:nvGrpSpPr>
          <p:grpSpPr>
            <a:xfrm>
              <a:off x="667807" y="-1"/>
              <a:ext cx="8252461" cy="6480605"/>
              <a:chOff x="0" y="0"/>
              <a:chExt cx="8252459" cy="6480603"/>
            </a:xfrm>
          </p:grpSpPr>
          <p:sp>
            <p:nvSpPr>
              <p:cNvPr id="104" name="Rectangle 8"/>
              <p:cNvSpPr txBox="1"/>
              <p:nvPr/>
            </p:nvSpPr>
            <p:spPr>
              <a:xfrm>
                <a:off x="0" y="0"/>
                <a:ext cx="8252460" cy="13106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>
                  <a:defRPr b="1" sz="8000">
                    <a:ln w="12700" cap="flat">
                      <a:solidFill>
                        <a:srgbClr val="70623E"/>
                      </a:solidFill>
                      <a:prstDash val="solid"/>
                      <a:round/>
                    </a:ln>
                    <a:solidFill>
                      <a:srgbClr val="EDE9BB"/>
                    </a:solidFill>
                    <a:effectLst>
                      <a:outerShdw sx="100000" sy="100000" kx="0" ky="0" algn="b" rotWithShape="0" blurRad="38100" dist="20320" dir="1800000">
                        <a:srgbClr val="000000">
                          <a:alpha val="40000"/>
                        </a:srgbClr>
                      </a:outerShdw>
                    </a:effectLst>
                    <a:latin typeface="Dominican Small Caps"/>
                    <a:ea typeface="Dominican Small Caps"/>
                    <a:cs typeface="Dominican Small Caps"/>
                    <a:sym typeface="Dominican Small Caps"/>
                  </a:defRPr>
                </a:lvl1pPr>
              </a:lstStyle>
              <a:p>
                <a:pPr/>
                <a:r>
                  <a:t>La Tragedia de</a:t>
                </a:r>
              </a:p>
            </p:txBody>
          </p:sp>
          <p:sp>
            <p:nvSpPr>
              <p:cNvPr id="105" name="Rectangle 10"/>
              <p:cNvSpPr txBox="1"/>
              <p:nvPr/>
            </p:nvSpPr>
            <p:spPr>
              <a:xfrm>
                <a:off x="3182919" y="5843063"/>
                <a:ext cx="4099560" cy="6375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algn="ctr">
                  <a:defRPr b="1" sz="3600">
                    <a:gradFill flip="none" rotWithShape="1">
                      <a:gsLst>
                        <a:gs pos="0">
                          <a:srgbClr val="B2E2E1"/>
                        </a:gs>
                        <a:gs pos="75000">
                          <a:srgbClr val="76ADAB"/>
                        </a:gs>
                        <a:gs pos="100000">
                          <a:srgbClr val="609C9A"/>
                        </a:gs>
                      </a:gsLst>
                      <a:lin ang="5400000" scaled="0"/>
                    </a:gradFill>
                    <a:effectLst>
                      <a:outerShdw sx="100000" sy="100000" kx="0" ky="0" algn="b" rotWithShape="0" blurRad="50800" dist="39000" dir="5460000">
                        <a:srgbClr val="000000">
                          <a:alpha val="38000"/>
                        </a:srgbClr>
                      </a:outerShdw>
                    </a:effectLst>
                    <a:latin typeface="Biondi"/>
                    <a:ea typeface="Biondi"/>
                    <a:cs typeface="Biondi"/>
                    <a:sym typeface="Biondi"/>
                  </a:defRPr>
                </a:lvl1pPr>
              </a:lstStyle>
              <a:p>
                <a:pPr/>
                <a:r>
                  <a:t>1 Reyes 13:1-32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ound Diagonal Corner Rectangle 9"/>
          <p:cNvSpPr/>
          <p:nvPr/>
        </p:nvSpPr>
        <p:spPr>
          <a:xfrm>
            <a:off x="304800" y="1484652"/>
            <a:ext cx="4191000" cy="5144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lnTo>
                  <a:pt x="21600" y="18126"/>
                </a:lnTo>
                <a:cubicBezTo>
                  <a:pt x="21600" y="20045"/>
                  <a:pt x="19988" y="21600"/>
                  <a:pt x="18000" y="21600"/>
                </a:cubicBezTo>
                <a:lnTo>
                  <a:pt x="0" y="21600"/>
                </a:lnTo>
                <a:lnTo>
                  <a:pt x="0" y="3474"/>
                </a:lnTo>
                <a:cubicBezTo>
                  <a:pt x="0" y="1555"/>
                  <a:pt x="1612" y="0"/>
                  <a:pt x="360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hueOff val="-40509"/>
                  <a:satOff val="27862"/>
                  <a:lumOff val="24838"/>
                </a:schemeClr>
              </a:gs>
              <a:gs pos="35000">
                <a:srgbClr val="EEEBD0"/>
              </a:gs>
              <a:gs pos="100000">
                <a:schemeClr val="accent1">
                  <a:hueOff val="-51060"/>
                  <a:satOff val="31073"/>
                  <a:lumOff val="37661"/>
                </a:schemeClr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50800" dist="27940" dir="5400000">
              <a:srgbClr val="000000">
                <a:alpha val="32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152" name="Round Diagonal Corner Rectangle 10"/>
          <p:cNvSpPr/>
          <p:nvPr/>
        </p:nvSpPr>
        <p:spPr>
          <a:xfrm flipH="1">
            <a:off x="4724400" y="1484652"/>
            <a:ext cx="4191000" cy="5144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00" y="0"/>
                </a:moveTo>
                <a:lnTo>
                  <a:pt x="21600" y="0"/>
                </a:lnTo>
                <a:lnTo>
                  <a:pt x="21600" y="18126"/>
                </a:lnTo>
                <a:cubicBezTo>
                  <a:pt x="21600" y="20045"/>
                  <a:pt x="19988" y="21600"/>
                  <a:pt x="18000" y="21600"/>
                </a:cubicBezTo>
                <a:lnTo>
                  <a:pt x="0" y="21600"/>
                </a:lnTo>
                <a:lnTo>
                  <a:pt x="0" y="3474"/>
                </a:lnTo>
                <a:cubicBezTo>
                  <a:pt x="0" y="1555"/>
                  <a:pt x="1612" y="0"/>
                  <a:pt x="3600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satOff val="32564"/>
                  <a:lumOff val="18006"/>
                </a:schemeClr>
              </a:gs>
              <a:gs pos="35000">
                <a:srgbClr val="D7F2F2"/>
              </a:gs>
              <a:gs pos="100000">
                <a:schemeClr val="accent2">
                  <a:satOff val="37332"/>
                  <a:lumOff val="28182"/>
                </a:schemeClr>
              </a:gs>
            </a:gsLst>
            <a:lin ang="16200000"/>
          </a:gradFill>
          <a:ln>
            <a:solidFill>
              <a:srgbClr val="98BAB9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153" name="Rectangle 4"/>
          <p:cNvSpPr txBox="1"/>
          <p:nvPr/>
        </p:nvSpPr>
        <p:spPr>
          <a:xfrm>
            <a:off x="4777740" y="1584455"/>
            <a:ext cx="4084320" cy="4782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0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pPr>
            <a:r>
              <a:t>MENSAJE DEL PROFETA VIEJO</a:t>
            </a:r>
          </a:p>
          <a:p>
            <a:pPr algn="ctr">
              <a:defRPr b="1" sz="30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 Y el otro le dijo, mintiéndole: Yo también soy profeta como tú, y un ángel me ha hablado por palabra de Jehová, diciendo: Tráele contigo a tu casa, para que coma pan y beba agua  (13:18)</a:t>
            </a:r>
          </a:p>
        </p:txBody>
      </p:sp>
      <p:sp>
        <p:nvSpPr>
          <p:cNvPr id="154" name="Rectangle 7"/>
          <p:cNvSpPr txBox="1"/>
          <p:nvPr/>
        </p:nvSpPr>
        <p:spPr>
          <a:xfrm>
            <a:off x="350520" y="1700155"/>
            <a:ext cx="4099560" cy="3886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31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pPr>
            <a:r>
              <a:t>LA ORDEN DE DIOS</a:t>
            </a:r>
          </a:p>
          <a:p>
            <a:pPr algn="ctr">
              <a:defRPr b="1" sz="37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</a:p>
          <a:p>
            <a:pPr algn="ctr">
              <a:defRPr b="1" sz="3700">
                <a:solidFill>
                  <a:srgbClr val="000000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</a:defRPr>
            </a:pPr>
            <a:r>
              <a:t> No comas pan, ni bebas agua, ni regreses por el camino que fueres.   (13:9,13:17)</a:t>
            </a:r>
          </a:p>
        </p:txBody>
      </p:sp>
      <p:sp>
        <p:nvSpPr>
          <p:cNvPr id="155" name="TextBox 11"/>
          <p:cNvSpPr txBox="1"/>
          <p:nvPr/>
        </p:nvSpPr>
        <p:spPr>
          <a:xfrm rot="2410847">
            <a:off x="4510091" y="3986659"/>
            <a:ext cx="4619618" cy="955041"/>
          </a:xfrm>
          <a:prstGeom prst="rect">
            <a:avLst/>
          </a:prstGeom>
          <a:gradFill>
            <a:gsLst>
              <a:gs pos="0">
                <a:srgbClr val="817E56"/>
              </a:gs>
              <a:gs pos="80000">
                <a:srgbClr val="AAA571"/>
              </a:gs>
              <a:gs pos="100000">
                <a:srgbClr val="ACA771"/>
              </a:gs>
            </a:gsLst>
            <a:lin ang="16200000"/>
          </a:gradFill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FFFFFF"/>
                </a:solidFill>
                <a:effectLst>
                  <a:outerShdw sx="100000" sy="100000" kx="0" ky="0" algn="b" rotWithShape="0" blurRad="63500" dist="310007" dir="7680000">
                    <a:srgbClr val="000000">
                      <a:alpha val="32000"/>
                    </a:srgbClr>
                  </a:outerShdw>
                </a:effectLst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Mintiéndole!!</a:t>
            </a:r>
          </a:p>
        </p:txBody>
      </p:sp>
      <p:sp>
        <p:nvSpPr>
          <p:cNvPr id="156" name="Rectangle 8"/>
          <p:cNvSpPr txBox="1"/>
          <p:nvPr/>
        </p:nvSpPr>
        <p:spPr>
          <a:xfrm>
            <a:off x="160020" y="228599"/>
            <a:ext cx="825246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ln w="12700" cap="flat">
                  <a:solidFill>
                    <a:srgbClr val="70623E"/>
                  </a:solidFill>
                  <a:prstDash val="solid"/>
                  <a:round/>
                </a:ln>
                <a:solidFill>
                  <a:srgbClr val="EDE9BB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La Tragedia de una Mentira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Class="entr" nodeType="after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3" grpId="2"/>
      <p:bldP build="whole" bldLvl="1" animBg="1" rev="0" advAuto="0" spid="155" grpId="3"/>
      <p:bldP build="whole" bldLvl="1" animBg="1" rev="0" advAuto="0" spid="15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2"/>
          <p:cNvSpPr txBox="1"/>
          <p:nvPr/>
        </p:nvSpPr>
        <p:spPr>
          <a:xfrm>
            <a:off x="2880360" y="1638300"/>
            <a:ext cx="6156960" cy="4432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2800">
                <a:solidFill>
                  <a:srgbClr val="FFFFFF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Las Consecuencias de la desobediencia – (13:20-26)</a:t>
            </a:r>
          </a:p>
          <a:p>
            <a:pPr lvl="1" marL="914400" indent="-457200">
              <a:spcBef>
                <a:spcPts val="600"/>
              </a:spcBef>
              <a:buClr>
                <a:srgbClr val="E4E0A7"/>
              </a:buClr>
              <a:buSzPct val="100000"/>
              <a:buChar char="❖"/>
              <a:defRPr b="1" sz="2800">
                <a:solidFill>
                  <a:srgbClr val="FFFFFF"/>
                </a:solidFill>
              </a:defRPr>
            </a:pPr>
            <a:r>
              <a:t>Por Cuanto!– 13:20-22</a:t>
            </a:r>
          </a:p>
          <a:p>
            <a:pPr lvl="1" marL="914400" indent="-457200">
              <a:spcBef>
                <a:spcPts val="600"/>
              </a:spcBef>
              <a:buClr>
                <a:srgbClr val="E4E0A7"/>
              </a:buClr>
              <a:buSzPct val="100000"/>
              <a:buChar char="❖"/>
              <a:defRPr b="1" sz="2800">
                <a:solidFill>
                  <a:srgbClr val="FFFFFF"/>
                </a:solidFill>
              </a:defRPr>
            </a:pPr>
            <a:r>
              <a:t>Profeta de Dios muere- 13:23-26</a:t>
            </a:r>
          </a:p>
          <a:p>
            <a:pPr marL="457200" indent="-457200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2800">
                <a:solidFill>
                  <a:srgbClr val="FFFFFF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Sufrió la muerte a pesar . . .</a:t>
            </a:r>
          </a:p>
          <a:p>
            <a:pPr lvl="1" marL="914400" indent="-457200">
              <a:spcBef>
                <a:spcPts val="600"/>
              </a:spcBef>
              <a:buClr>
                <a:srgbClr val="E4E0A7"/>
              </a:buClr>
              <a:buSzPct val="100000"/>
              <a:buChar char="❖"/>
              <a:defRPr b="1" sz="2800">
                <a:solidFill>
                  <a:srgbClr val="FFFFFF"/>
                </a:solidFill>
              </a:defRPr>
            </a:pPr>
            <a:r>
              <a:t>Haber obedecido (parte)</a:t>
            </a:r>
          </a:p>
          <a:p>
            <a:pPr lvl="1" marL="914400" indent="-457200">
              <a:spcBef>
                <a:spcPts val="600"/>
              </a:spcBef>
              <a:buClr>
                <a:srgbClr val="E4E0A7"/>
              </a:buClr>
              <a:buSzPct val="100000"/>
              <a:buChar char="❖"/>
              <a:defRPr b="1" sz="2800">
                <a:solidFill>
                  <a:srgbClr val="FFFFFF"/>
                </a:solidFill>
              </a:defRPr>
            </a:pPr>
            <a:r>
              <a:t>Cumplió el encargo (parte)</a:t>
            </a:r>
          </a:p>
          <a:p>
            <a:pPr lvl="1" marL="914400" indent="-457200">
              <a:spcBef>
                <a:spcPts val="600"/>
              </a:spcBef>
              <a:buClr>
                <a:srgbClr val="E4E0A7"/>
              </a:buClr>
              <a:buSzPct val="100000"/>
              <a:buChar char="❖"/>
              <a:defRPr b="1" sz="2800">
                <a:solidFill>
                  <a:srgbClr val="FFFFFF"/>
                </a:solidFill>
              </a:defRPr>
            </a:pPr>
            <a:r>
              <a:t>Enfrentó al Rey</a:t>
            </a:r>
          </a:p>
          <a:p>
            <a:pPr lvl="1" marL="914400" indent="-457200">
              <a:spcBef>
                <a:spcPts val="600"/>
              </a:spcBef>
              <a:buClr>
                <a:srgbClr val="E4E0A7"/>
              </a:buClr>
              <a:buSzPct val="100000"/>
              <a:buChar char="❖"/>
              <a:defRPr b="1" sz="2800">
                <a:solidFill>
                  <a:srgbClr val="FFFFFF"/>
                </a:solidFill>
              </a:defRPr>
            </a:pPr>
            <a:r>
              <a:t>Rechazo regalos</a:t>
            </a:r>
          </a:p>
        </p:txBody>
      </p:sp>
      <p:pic>
        <p:nvPicPr>
          <p:cNvPr id="15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97" y="1524000"/>
            <a:ext cx="2756001" cy="4114800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60" name="Rectangle 8"/>
          <p:cNvSpPr txBox="1"/>
          <p:nvPr/>
        </p:nvSpPr>
        <p:spPr>
          <a:xfrm>
            <a:off x="160020" y="228599"/>
            <a:ext cx="825246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ln w="12700" cap="flat">
                  <a:solidFill>
                    <a:srgbClr val="70623E"/>
                  </a:solidFill>
                  <a:prstDash val="solid"/>
                  <a:round/>
                </a:ln>
                <a:solidFill>
                  <a:srgbClr val="EDE9BB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La Tragedia de una Mentira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5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2" dur="500"/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2"/>
          <p:cNvSpPr txBox="1"/>
          <p:nvPr/>
        </p:nvSpPr>
        <p:spPr>
          <a:xfrm>
            <a:off x="2979565" y="1255304"/>
            <a:ext cx="5996643" cy="546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16366" indent="-316366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3100">
                <a:solidFill>
                  <a:srgbClr val="FFFFFF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La DESOBEDIENCIA es INEXCUSABLE –                        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(Las órdenes De Dios fueron claras – pero él creyó a una mentira que la verdad -           Rom. 1:25; Gal 1:6-9)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316366" indent="-316366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3100">
                <a:solidFill>
                  <a:srgbClr val="FFFFFF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El hombre De Dios  no fue consecuente– </a:t>
            </a:r>
          </a:p>
          <a:p>
            <a:pPr marL="316366" indent="-316366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3100">
                <a:solidFill>
                  <a:srgbClr val="FFFFFF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Antes había reprochado desobediencia ahora el es un  ejemplo de desobediencia  </a:t>
            </a:r>
          </a:p>
        </p:txBody>
      </p:sp>
      <p:pic>
        <p:nvPicPr>
          <p:cNvPr id="16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797" y="2286000"/>
            <a:ext cx="2756001" cy="4114800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66" name="Rectangle 8"/>
          <p:cNvSpPr txBox="1"/>
          <p:nvPr/>
        </p:nvSpPr>
        <p:spPr>
          <a:xfrm>
            <a:off x="160020" y="228599"/>
            <a:ext cx="825246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ln w="12700" cap="flat">
                  <a:solidFill>
                    <a:srgbClr val="70623E"/>
                  </a:solidFill>
                  <a:prstDash val="solid"/>
                  <a:round/>
                </a:ln>
                <a:solidFill>
                  <a:srgbClr val="EDE9BB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La Tragedia de una Mentira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 2"/>
          <p:cNvSpPr txBox="1"/>
          <p:nvPr/>
        </p:nvSpPr>
        <p:spPr>
          <a:xfrm>
            <a:off x="3216899" y="5481535"/>
            <a:ext cx="4460887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sz="4400">
                <a:solidFill>
                  <a:srgbClr val="EDEAC4"/>
                </a:solidFill>
                <a:effectLst>
                  <a:outerShdw sx="100000" sy="100000" kx="0" ky="0" algn="b" rotWithShape="0" blurRad="50800" dist="39000" dir="5460000">
                    <a:srgbClr val="000000">
                      <a:alpha val="38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 – Rev 22:15</a:t>
            </a:r>
          </a:p>
        </p:txBody>
      </p:sp>
      <p:sp>
        <p:nvSpPr>
          <p:cNvPr id="171" name="Rectangle 4"/>
          <p:cNvSpPr txBox="1"/>
          <p:nvPr/>
        </p:nvSpPr>
        <p:spPr>
          <a:xfrm>
            <a:off x="-236885" y="2063738"/>
            <a:ext cx="3848765" cy="256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5400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EDE9BB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Pythagoras"/>
                <a:ea typeface="Pythagoras"/>
                <a:cs typeface="Pythagoras"/>
                <a:sym typeface="Pythagoras"/>
              </a:defRPr>
            </a:lvl1pPr>
          </a:lstStyle>
          <a:p>
            <a:pPr/>
            <a:r>
              <a:t>MENTIRAS Están por Doquier!</a:t>
            </a:r>
          </a:p>
        </p:txBody>
      </p:sp>
      <p:sp>
        <p:nvSpPr>
          <p:cNvPr id="172" name="TextBox 11"/>
          <p:cNvSpPr txBox="1"/>
          <p:nvPr/>
        </p:nvSpPr>
        <p:spPr>
          <a:xfrm>
            <a:off x="342191" y="152400"/>
            <a:ext cx="1843197" cy="549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 sz="3600">
                <a:solidFill>
                  <a:schemeClr val="accent3"/>
                </a:solidFill>
              </a:defRPr>
            </a:lvl1pPr>
          </a:lstStyle>
          <a:p>
            <a:pPr/>
            <a:r>
              <a:t>¿Importa</a:t>
            </a:r>
          </a:p>
        </p:txBody>
      </p:sp>
      <p:sp>
        <p:nvSpPr>
          <p:cNvPr id="173" name="TextBox 12"/>
          <p:cNvSpPr txBox="1"/>
          <p:nvPr/>
        </p:nvSpPr>
        <p:spPr>
          <a:xfrm>
            <a:off x="579119" y="609600"/>
            <a:ext cx="7909561" cy="100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6000">
                <a:solidFill>
                  <a:schemeClr val="accent3"/>
                </a:solidFill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Lo que uno Cree?</a:t>
            </a:r>
          </a:p>
        </p:txBody>
      </p:sp>
      <p:grpSp>
        <p:nvGrpSpPr>
          <p:cNvPr id="176" name="Group"/>
          <p:cNvGrpSpPr/>
          <p:nvPr/>
        </p:nvGrpSpPr>
        <p:grpSpPr>
          <a:xfrm>
            <a:off x="3456940" y="2176374"/>
            <a:ext cx="2541597" cy="1524958"/>
            <a:chOff x="0" y="0"/>
            <a:chExt cx="2541595" cy="1524957"/>
          </a:xfrm>
        </p:grpSpPr>
        <p:sp>
          <p:nvSpPr>
            <p:cNvPr id="174" name="Rounded Rectangle"/>
            <p:cNvSpPr/>
            <p:nvPr/>
          </p:nvSpPr>
          <p:spPr>
            <a:xfrm>
              <a:off x="0" y="0"/>
              <a:ext cx="2541596" cy="1524958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83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5" name="Diferentes Creencias"/>
            <p:cNvSpPr txBox="1"/>
            <p:nvPr/>
          </p:nvSpPr>
          <p:spPr>
            <a:xfrm>
              <a:off x="88897" y="349873"/>
              <a:ext cx="2363802" cy="825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b="1" sz="2483">
                  <a:solidFill>
                    <a:srgbClr val="FFFFFF"/>
                  </a:solidFill>
                  <a:effectLst>
                    <a:outerShdw sx="100000" sy="100000" kx="0" ky="0" algn="b" rotWithShape="0" blurRad="63500" dist="310007" dir="7680000">
                      <a:srgbClr val="000000">
                        <a:alpha val="32000"/>
                      </a:srgbClr>
                    </a:outerShdw>
                  </a:effectLst>
                  <a:latin typeface="Berlin Sans FB Demi"/>
                  <a:ea typeface="Berlin Sans FB Demi"/>
                  <a:cs typeface="Berlin Sans FB Demi"/>
                  <a:sym typeface="Berlin Sans FB Demi"/>
                </a:defRPr>
              </a:lvl1pPr>
            </a:lstStyle>
            <a:p>
              <a:pPr/>
              <a:r>
                <a:t>Diferentes Creencias</a:t>
              </a:r>
            </a:p>
          </p:txBody>
        </p:sp>
      </p:grpSp>
      <p:grpSp>
        <p:nvGrpSpPr>
          <p:cNvPr id="179" name="Group"/>
          <p:cNvGrpSpPr/>
          <p:nvPr/>
        </p:nvGrpSpPr>
        <p:grpSpPr>
          <a:xfrm>
            <a:off x="6252695" y="2176374"/>
            <a:ext cx="2541597" cy="1524958"/>
            <a:chOff x="0" y="0"/>
            <a:chExt cx="2541595" cy="1524957"/>
          </a:xfrm>
        </p:grpSpPr>
        <p:sp>
          <p:nvSpPr>
            <p:cNvPr id="177" name="Rounded Rectangle"/>
            <p:cNvSpPr/>
            <p:nvPr/>
          </p:nvSpPr>
          <p:spPr>
            <a:xfrm>
              <a:off x="0" y="0"/>
              <a:ext cx="2541596" cy="1524958"/>
            </a:xfrm>
            <a:prstGeom prst="roundRect">
              <a:avLst>
                <a:gd name="adj" fmla="val 10000"/>
              </a:avLst>
            </a:prstGeom>
            <a:solidFill>
              <a:srgbClr val="7B9979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83">
                  <a:solidFill>
                    <a:srgbClr val="FFFFFF"/>
                  </a:solidFill>
                  <a:effectLst>
                    <a:outerShdw sx="100000" sy="100000" kx="0" ky="0" algn="b" rotWithShape="0" blurRad="63500" dist="310007" dir="7680000">
                      <a:srgbClr val="000000">
                        <a:alpha val="32000"/>
                      </a:srgbClr>
                    </a:outerShdw>
                  </a:effectLst>
                  <a:latin typeface="Berlin Sans FB Demi"/>
                  <a:ea typeface="Berlin Sans FB Demi"/>
                  <a:cs typeface="Berlin Sans FB Demi"/>
                  <a:sym typeface="Berlin Sans FB Demi"/>
                </a:defRPr>
              </a:pPr>
            </a:p>
          </p:txBody>
        </p:sp>
        <p:sp>
          <p:nvSpPr>
            <p:cNvPr id="178" name="Diferentes doctrinas"/>
            <p:cNvSpPr txBox="1"/>
            <p:nvPr/>
          </p:nvSpPr>
          <p:spPr>
            <a:xfrm>
              <a:off x="88897" y="349873"/>
              <a:ext cx="2363802" cy="825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b="1" sz="2483">
                  <a:solidFill>
                    <a:srgbClr val="FFFFFF"/>
                  </a:solidFill>
                  <a:effectLst>
                    <a:outerShdw sx="100000" sy="100000" kx="0" ky="0" algn="b" rotWithShape="0" blurRad="63500" dist="310007" dir="7680000">
                      <a:srgbClr val="000000">
                        <a:alpha val="32000"/>
                      </a:srgbClr>
                    </a:outerShdw>
                  </a:effectLst>
                  <a:latin typeface="Berlin Sans FB Demi"/>
                  <a:ea typeface="Berlin Sans FB Demi"/>
                  <a:cs typeface="Berlin Sans FB Demi"/>
                  <a:sym typeface="Berlin Sans FB Demi"/>
                </a:defRPr>
              </a:lvl1pPr>
            </a:lstStyle>
            <a:p>
              <a:pPr/>
              <a:r>
                <a:t>Diferentes doctrinas</a:t>
              </a:r>
            </a:p>
          </p:txBody>
        </p:sp>
      </p:grpSp>
      <p:grpSp>
        <p:nvGrpSpPr>
          <p:cNvPr id="182" name="Group"/>
          <p:cNvGrpSpPr/>
          <p:nvPr/>
        </p:nvGrpSpPr>
        <p:grpSpPr>
          <a:xfrm>
            <a:off x="6252695" y="3955491"/>
            <a:ext cx="2541597" cy="1524958"/>
            <a:chOff x="0" y="0"/>
            <a:chExt cx="2541595" cy="1524957"/>
          </a:xfrm>
        </p:grpSpPr>
        <p:sp>
          <p:nvSpPr>
            <p:cNvPr id="180" name="Rounded Rectangle"/>
            <p:cNvSpPr/>
            <p:nvPr/>
          </p:nvSpPr>
          <p:spPr>
            <a:xfrm>
              <a:off x="0" y="0"/>
              <a:ext cx="2541596" cy="1524958"/>
            </a:xfrm>
            <a:prstGeom prst="roundRect">
              <a:avLst>
                <a:gd name="adj" fmla="val 10000"/>
              </a:avLst>
            </a:prstGeom>
            <a:solidFill>
              <a:srgbClr val="889661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83">
                  <a:solidFill>
                    <a:srgbClr val="FFFFFF"/>
                  </a:solidFill>
                  <a:effectLst>
                    <a:outerShdw sx="100000" sy="100000" kx="0" ky="0" algn="b" rotWithShape="0" blurRad="63500" dist="310007" dir="7680000">
                      <a:srgbClr val="000000">
                        <a:alpha val="32000"/>
                      </a:srgbClr>
                    </a:outerShdw>
                  </a:effectLst>
                  <a:latin typeface="Berlin Sans FB Demi"/>
                  <a:ea typeface="Berlin Sans FB Demi"/>
                  <a:cs typeface="Berlin Sans FB Demi"/>
                  <a:sym typeface="Berlin Sans FB Demi"/>
                </a:defRPr>
              </a:pPr>
            </a:p>
          </p:txBody>
        </p:sp>
        <p:sp>
          <p:nvSpPr>
            <p:cNvPr id="181" name="Diferentes Prácticas"/>
            <p:cNvSpPr txBox="1"/>
            <p:nvPr/>
          </p:nvSpPr>
          <p:spPr>
            <a:xfrm>
              <a:off x="88897" y="349873"/>
              <a:ext cx="2363802" cy="825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b="1" sz="2483">
                  <a:solidFill>
                    <a:srgbClr val="FFFFFF"/>
                  </a:solidFill>
                  <a:effectLst>
                    <a:outerShdw sx="100000" sy="100000" kx="0" ky="0" algn="b" rotWithShape="0" blurRad="63500" dist="310007" dir="7680000">
                      <a:srgbClr val="000000">
                        <a:alpha val="32000"/>
                      </a:srgbClr>
                    </a:outerShdw>
                  </a:effectLst>
                  <a:latin typeface="Berlin Sans FB Demi"/>
                  <a:ea typeface="Berlin Sans FB Demi"/>
                  <a:cs typeface="Berlin Sans FB Demi"/>
                  <a:sym typeface="Berlin Sans FB Demi"/>
                </a:defRPr>
              </a:lvl1pPr>
            </a:lstStyle>
            <a:p>
              <a:pPr/>
              <a:r>
                <a:t>Diferentes Prácticas </a:t>
              </a:r>
            </a:p>
          </p:txBody>
        </p:sp>
      </p:grpSp>
      <p:grpSp>
        <p:nvGrpSpPr>
          <p:cNvPr id="185" name="Group"/>
          <p:cNvGrpSpPr/>
          <p:nvPr/>
        </p:nvGrpSpPr>
        <p:grpSpPr>
          <a:xfrm>
            <a:off x="3456940" y="3955491"/>
            <a:ext cx="2541597" cy="1524958"/>
            <a:chOff x="0" y="0"/>
            <a:chExt cx="2541595" cy="1524957"/>
          </a:xfrm>
        </p:grpSpPr>
        <p:sp>
          <p:nvSpPr>
            <p:cNvPr id="183" name="Rounded Rectangle"/>
            <p:cNvSpPr/>
            <p:nvPr/>
          </p:nvSpPr>
          <p:spPr>
            <a:xfrm>
              <a:off x="0" y="0"/>
              <a:ext cx="2541596" cy="1524958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2483">
                  <a:solidFill>
                    <a:srgbClr val="FFFFFF"/>
                  </a:solidFill>
                  <a:effectLst>
                    <a:outerShdw sx="100000" sy="100000" kx="0" ky="0" algn="b" rotWithShape="0" blurRad="63500" dist="310007" dir="7680000">
                      <a:srgbClr val="000000">
                        <a:alpha val="32000"/>
                      </a:srgbClr>
                    </a:outerShdw>
                  </a:effectLst>
                  <a:latin typeface="Berlin Sans FB Demi"/>
                  <a:ea typeface="Berlin Sans FB Demi"/>
                  <a:cs typeface="Berlin Sans FB Demi"/>
                  <a:sym typeface="Berlin Sans FB Demi"/>
                </a:defRPr>
              </a:pPr>
            </a:p>
          </p:txBody>
        </p:sp>
        <p:sp>
          <p:nvSpPr>
            <p:cNvPr id="184" name="Diferentes Iglesias"/>
            <p:cNvSpPr txBox="1"/>
            <p:nvPr/>
          </p:nvSpPr>
          <p:spPr>
            <a:xfrm>
              <a:off x="88897" y="349873"/>
              <a:ext cx="2363802" cy="8252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>
              <a:lvl1pPr algn="ctr">
                <a:defRPr b="1" sz="2483">
                  <a:solidFill>
                    <a:srgbClr val="FFFFFF"/>
                  </a:solidFill>
                  <a:effectLst>
                    <a:outerShdw sx="100000" sy="100000" kx="0" ky="0" algn="b" rotWithShape="0" blurRad="63500" dist="310007" dir="7680000">
                      <a:srgbClr val="000000">
                        <a:alpha val="32000"/>
                      </a:srgbClr>
                    </a:outerShdw>
                  </a:effectLst>
                  <a:latin typeface="Berlin Sans FB Demi"/>
                  <a:ea typeface="Berlin Sans FB Demi"/>
                  <a:cs typeface="Berlin Sans FB Demi"/>
                  <a:sym typeface="Berlin Sans FB Demi"/>
                </a:defRPr>
              </a:lvl1pPr>
            </a:lstStyle>
            <a:p>
              <a:pPr/>
              <a:r>
                <a:t>Diferentes Iglesias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1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1" presetID="2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" grpId="3"/>
      <p:bldP build="whole" bldLvl="1" animBg="1" rev="0" advAuto="0" spid="176" grpId="2"/>
      <p:bldP build="whole" bldLvl="1" animBg="1" rev="0" advAuto="0" spid="182" grpId="5"/>
      <p:bldP build="whole" bldLvl="1" animBg="1" rev="0" advAuto="0" spid="170" grpId="6"/>
      <p:bldP build="whole" bldLvl="1" animBg="1" rev="0" advAuto="0" spid="171" grpId="1"/>
      <p:bldP build="whole" bldLvl="1" animBg="1" rev="0" advAuto="0" spid="185" grpId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ound Diagonal Corner Rectangle 5"/>
          <p:cNvSpPr/>
          <p:nvPr/>
        </p:nvSpPr>
        <p:spPr>
          <a:xfrm>
            <a:off x="381000" y="1143000"/>
            <a:ext cx="4538748" cy="738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453" y="21600"/>
                  <a:pt x="2127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7" y="0"/>
                  <a:pt x="327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hueOff val="-61747"/>
                  <a:satOff val="46874"/>
                  <a:lumOff val="22386"/>
                </a:schemeClr>
              </a:gs>
              <a:gs pos="35000">
                <a:srgbClr val="FFFAC7"/>
              </a:gs>
              <a:gs pos="100000">
                <a:schemeClr val="accent3">
                  <a:hueOff val="-82875"/>
                  <a:satOff val="46874"/>
                  <a:lumOff val="33442"/>
                </a:schemeClr>
              </a:gs>
            </a:gsLst>
            <a:lin ang="16200000"/>
          </a:gradFill>
          <a:ln>
            <a:solidFill>
              <a:srgbClr val="D0C867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188" name="Rectangle 2"/>
          <p:cNvSpPr txBox="1"/>
          <p:nvPr/>
        </p:nvSpPr>
        <p:spPr>
          <a:xfrm>
            <a:off x="2988174" y="2241414"/>
            <a:ext cx="6156961" cy="4116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26571" indent="-326571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3200">
                <a:solidFill>
                  <a:srgbClr val="FFFFFF"/>
                </a:solidFill>
              </a:defRPr>
            </a:pPr>
            <a:r>
              <a:t>La adoración  aceptable es la que Dios nos ha revelado</a:t>
            </a:r>
          </a:p>
          <a:p>
            <a:pPr marL="326571" indent="-326571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3200">
                <a:solidFill>
                  <a:srgbClr val="FFFFFF"/>
                </a:solidFill>
              </a:defRPr>
            </a:pPr>
            <a:r>
              <a:t> Otra cosa es adoración VANA - (12-13:1-10; Col. 2:23; Mat. 15:7-9)</a:t>
            </a:r>
          </a:p>
          <a:p>
            <a:pPr marL="326571" indent="-326571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3200">
                <a:solidFill>
                  <a:srgbClr val="FFFFFF"/>
                </a:solidFill>
              </a:defRPr>
            </a:pPr>
            <a:r>
              <a:t>Dios siempre ha demandado obediencia total –                          (1 Sam 15:1-23)</a:t>
            </a:r>
          </a:p>
        </p:txBody>
      </p:sp>
      <p:sp>
        <p:nvSpPr>
          <p:cNvPr id="189" name="Rectangle 3"/>
          <p:cNvSpPr txBox="1"/>
          <p:nvPr/>
        </p:nvSpPr>
        <p:spPr>
          <a:xfrm>
            <a:off x="581894" y="1167825"/>
            <a:ext cx="3730984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000000"/>
                </a:solidFill>
              </a:defRPr>
            </a:lvl1pPr>
          </a:lstStyle>
          <a:p>
            <a:pPr/>
            <a:r>
              <a:t>Algunas Aplicaciones </a:t>
            </a:r>
          </a:p>
        </p:txBody>
      </p:sp>
      <p:pic>
        <p:nvPicPr>
          <p:cNvPr id="190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70962" y="3097840"/>
            <a:ext cx="2756000" cy="4114801"/>
          </a:xfrm>
          <a:prstGeom prst="rect">
            <a:avLst/>
          </a:pr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91" name="Rectangle 8"/>
          <p:cNvSpPr txBox="1"/>
          <p:nvPr/>
        </p:nvSpPr>
        <p:spPr>
          <a:xfrm>
            <a:off x="160020" y="228599"/>
            <a:ext cx="825246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ln w="12700" cap="flat">
                  <a:solidFill>
                    <a:srgbClr val="70623E"/>
                  </a:solidFill>
                  <a:prstDash val="solid"/>
                  <a:round/>
                </a:ln>
                <a:solidFill>
                  <a:srgbClr val="EDE9BB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La Tragedia de una Mentira</a:t>
            </a:r>
          </a:p>
        </p:txBody>
      </p:sp>
      <p:pic>
        <p:nvPicPr>
          <p:cNvPr id="192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rcRect l="838" t="36798" r="77" b="19435"/>
          <a:stretch>
            <a:fillRect/>
          </a:stretch>
        </p:blipFill>
        <p:spPr>
          <a:xfrm>
            <a:off x="76469" y="1923065"/>
            <a:ext cx="3718487" cy="21343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68" h="21585" fill="norm" stroke="1" extrusionOk="0">
                <a:moveTo>
                  <a:pt x="16621" y="16"/>
                </a:moveTo>
                <a:cubicBezTo>
                  <a:pt x="16570" y="-15"/>
                  <a:pt x="16507" y="-1"/>
                  <a:pt x="16432" y="56"/>
                </a:cubicBezTo>
                <a:cubicBezTo>
                  <a:pt x="16319" y="140"/>
                  <a:pt x="16115" y="191"/>
                  <a:pt x="15981" y="168"/>
                </a:cubicBezTo>
                <a:cubicBezTo>
                  <a:pt x="15794" y="137"/>
                  <a:pt x="15720" y="255"/>
                  <a:pt x="15668" y="670"/>
                </a:cubicBezTo>
                <a:cubicBezTo>
                  <a:pt x="15630" y="968"/>
                  <a:pt x="15584" y="1300"/>
                  <a:pt x="15566" y="1408"/>
                </a:cubicBezTo>
                <a:cubicBezTo>
                  <a:pt x="15548" y="1516"/>
                  <a:pt x="15058" y="1717"/>
                  <a:pt x="14475" y="1854"/>
                </a:cubicBezTo>
                <a:cubicBezTo>
                  <a:pt x="13523" y="2077"/>
                  <a:pt x="13372" y="2069"/>
                  <a:pt x="13020" y="1778"/>
                </a:cubicBezTo>
                <a:cubicBezTo>
                  <a:pt x="12775" y="1575"/>
                  <a:pt x="12490" y="1491"/>
                  <a:pt x="12258" y="1557"/>
                </a:cubicBezTo>
                <a:cubicBezTo>
                  <a:pt x="12054" y="1615"/>
                  <a:pt x="11844" y="1592"/>
                  <a:pt x="11791" y="1505"/>
                </a:cubicBezTo>
                <a:cubicBezTo>
                  <a:pt x="11641" y="1256"/>
                  <a:pt x="9543" y="643"/>
                  <a:pt x="8990" y="686"/>
                </a:cubicBezTo>
                <a:cubicBezTo>
                  <a:pt x="7695" y="786"/>
                  <a:pt x="6780" y="970"/>
                  <a:pt x="6780" y="1132"/>
                </a:cubicBezTo>
                <a:cubicBezTo>
                  <a:pt x="6780" y="1509"/>
                  <a:pt x="6740" y="1624"/>
                  <a:pt x="6322" y="2496"/>
                </a:cubicBezTo>
                <a:cubicBezTo>
                  <a:pt x="5832" y="3515"/>
                  <a:pt x="5234" y="4183"/>
                  <a:pt x="4349" y="4688"/>
                </a:cubicBezTo>
                <a:cubicBezTo>
                  <a:pt x="4015" y="4878"/>
                  <a:pt x="3495" y="5229"/>
                  <a:pt x="3196" y="5470"/>
                </a:cubicBezTo>
                <a:cubicBezTo>
                  <a:pt x="2401" y="6112"/>
                  <a:pt x="959" y="8056"/>
                  <a:pt x="765" y="8745"/>
                </a:cubicBezTo>
                <a:cubicBezTo>
                  <a:pt x="559" y="9473"/>
                  <a:pt x="373" y="12169"/>
                  <a:pt x="366" y="14505"/>
                </a:cubicBezTo>
                <a:cubicBezTo>
                  <a:pt x="364" y="15459"/>
                  <a:pt x="285" y="16802"/>
                  <a:pt x="189" y="17491"/>
                </a:cubicBezTo>
                <a:cubicBezTo>
                  <a:pt x="64" y="18386"/>
                  <a:pt x="1" y="19062"/>
                  <a:pt x="0" y="19546"/>
                </a:cubicBezTo>
                <a:cubicBezTo>
                  <a:pt x="0" y="20030"/>
                  <a:pt x="61" y="20325"/>
                  <a:pt x="185" y="20457"/>
                </a:cubicBezTo>
                <a:cubicBezTo>
                  <a:pt x="354" y="20638"/>
                  <a:pt x="439" y="20566"/>
                  <a:pt x="709" y="20008"/>
                </a:cubicBezTo>
                <a:cubicBezTo>
                  <a:pt x="886" y="19642"/>
                  <a:pt x="1089" y="19035"/>
                  <a:pt x="1158" y="18659"/>
                </a:cubicBezTo>
                <a:cubicBezTo>
                  <a:pt x="1228" y="18283"/>
                  <a:pt x="1471" y="17409"/>
                  <a:pt x="1699" y="16720"/>
                </a:cubicBezTo>
                <a:cubicBezTo>
                  <a:pt x="1928" y="16032"/>
                  <a:pt x="2197" y="15124"/>
                  <a:pt x="2298" y="14702"/>
                </a:cubicBezTo>
                <a:cubicBezTo>
                  <a:pt x="2528" y="13737"/>
                  <a:pt x="3363" y="11557"/>
                  <a:pt x="3550" y="11431"/>
                </a:cubicBezTo>
                <a:cubicBezTo>
                  <a:pt x="3627" y="11379"/>
                  <a:pt x="3940" y="11506"/>
                  <a:pt x="4245" y="11715"/>
                </a:cubicBezTo>
                <a:cubicBezTo>
                  <a:pt x="4660" y="12000"/>
                  <a:pt x="5064" y="12097"/>
                  <a:pt x="5847" y="12097"/>
                </a:cubicBezTo>
                <a:cubicBezTo>
                  <a:pt x="6871" y="12097"/>
                  <a:pt x="6898" y="12108"/>
                  <a:pt x="7003" y="12590"/>
                </a:cubicBezTo>
                <a:cubicBezTo>
                  <a:pt x="7062" y="12862"/>
                  <a:pt x="7111" y="13348"/>
                  <a:pt x="7111" y="13670"/>
                </a:cubicBezTo>
                <a:cubicBezTo>
                  <a:pt x="7111" y="14525"/>
                  <a:pt x="7660" y="17525"/>
                  <a:pt x="7896" y="17961"/>
                </a:cubicBezTo>
                <a:cubicBezTo>
                  <a:pt x="8047" y="18240"/>
                  <a:pt x="8239" y="18333"/>
                  <a:pt x="8653" y="18322"/>
                </a:cubicBezTo>
                <a:cubicBezTo>
                  <a:pt x="9189" y="18308"/>
                  <a:pt x="9211" y="18327"/>
                  <a:pt x="9211" y="18840"/>
                </a:cubicBezTo>
                <a:cubicBezTo>
                  <a:pt x="9211" y="19133"/>
                  <a:pt x="9341" y="19868"/>
                  <a:pt x="9501" y="20477"/>
                </a:cubicBezTo>
                <a:lnTo>
                  <a:pt x="9791" y="21585"/>
                </a:lnTo>
                <a:lnTo>
                  <a:pt x="10518" y="21457"/>
                </a:lnTo>
                <a:cubicBezTo>
                  <a:pt x="10928" y="21383"/>
                  <a:pt x="11399" y="21163"/>
                  <a:pt x="11595" y="20951"/>
                </a:cubicBezTo>
                <a:cubicBezTo>
                  <a:pt x="12014" y="20499"/>
                  <a:pt x="12469" y="20471"/>
                  <a:pt x="13011" y="20867"/>
                </a:cubicBezTo>
                <a:cubicBezTo>
                  <a:pt x="13345" y="21110"/>
                  <a:pt x="13623" y="21130"/>
                  <a:pt x="14655" y="20979"/>
                </a:cubicBezTo>
                <a:cubicBezTo>
                  <a:pt x="15337" y="20879"/>
                  <a:pt x="16144" y="20649"/>
                  <a:pt x="16448" y="20469"/>
                </a:cubicBezTo>
                <a:cubicBezTo>
                  <a:pt x="16821" y="20249"/>
                  <a:pt x="17557" y="20106"/>
                  <a:pt x="18713" y="20024"/>
                </a:cubicBezTo>
                <a:cubicBezTo>
                  <a:pt x="20376" y="19905"/>
                  <a:pt x="20442" y="19885"/>
                  <a:pt x="20978" y="19309"/>
                </a:cubicBezTo>
                <a:cubicBezTo>
                  <a:pt x="21507" y="18742"/>
                  <a:pt x="21531" y="18675"/>
                  <a:pt x="21565" y="17768"/>
                </a:cubicBezTo>
                <a:cubicBezTo>
                  <a:pt x="21600" y="16854"/>
                  <a:pt x="21348" y="15565"/>
                  <a:pt x="21132" y="15565"/>
                </a:cubicBezTo>
                <a:cubicBezTo>
                  <a:pt x="21084" y="15565"/>
                  <a:pt x="20689" y="14833"/>
                  <a:pt x="20258" y="13939"/>
                </a:cubicBezTo>
                <a:cubicBezTo>
                  <a:pt x="19483" y="12335"/>
                  <a:pt x="18824" y="11519"/>
                  <a:pt x="18303" y="11519"/>
                </a:cubicBezTo>
                <a:cubicBezTo>
                  <a:pt x="18178" y="11519"/>
                  <a:pt x="17788" y="11909"/>
                  <a:pt x="17435" y="12386"/>
                </a:cubicBezTo>
                <a:cubicBezTo>
                  <a:pt x="17073" y="12876"/>
                  <a:pt x="16678" y="13253"/>
                  <a:pt x="16524" y="13253"/>
                </a:cubicBezTo>
                <a:cubicBezTo>
                  <a:pt x="16252" y="13253"/>
                  <a:pt x="16250" y="13254"/>
                  <a:pt x="16326" y="11800"/>
                </a:cubicBezTo>
                <a:cubicBezTo>
                  <a:pt x="16368" y="10981"/>
                  <a:pt x="16570" y="9469"/>
                  <a:pt x="16784" y="8352"/>
                </a:cubicBezTo>
                <a:cubicBezTo>
                  <a:pt x="17210" y="6134"/>
                  <a:pt x="17247" y="5276"/>
                  <a:pt x="16977" y="4005"/>
                </a:cubicBezTo>
                <a:cubicBezTo>
                  <a:pt x="16863" y="3466"/>
                  <a:pt x="16799" y="2629"/>
                  <a:pt x="16807" y="1786"/>
                </a:cubicBezTo>
                <a:cubicBezTo>
                  <a:pt x="16819" y="629"/>
                  <a:pt x="16773" y="108"/>
                  <a:pt x="16621" y="16"/>
                </a:cubicBezTo>
                <a:close/>
                <a:moveTo>
                  <a:pt x="15730" y="8629"/>
                </a:moveTo>
                <a:cubicBezTo>
                  <a:pt x="15790" y="8629"/>
                  <a:pt x="15839" y="8911"/>
                  <a:pt x="15838" y="9255"/>
                </a:cubicBezTo>
                <a:cubicBezTo>
                  <a:pt x="15837" y="9599"/>
                  <a:pt x="15789" y="10011"/>
                  <a:pt x="15730" y="10170"/>
                </a:cubicBezTo>
                <a:cubicBezTo>
                  <a:pt x="15652" y="10379"/>
                  <a:pt x="15620" y="10206"/>
                  <a:pt x="15619" y="9544"/>
                </a:cubicBezTo>
                <a:cubicBezTo>
                  <a:pt x="15618" y="9041"/>
                  <a:pt x="15669" y="8629"/>
                  <a:pt x="15730" y="8629"/>
                </a:cubicBezTo>
                <a:close/>
                <a:moveTo>
                  <a:pt x="13421" y="10796"/>
                </a:moveTo>
                <a:cubicBezTo>
                  <a:pt x="13516" y="10822"/>
                  <a:pt x="13559" y="10895"/>
                  <a:pt x="13587" y="11021"/>
                </a:cubicBezTo>
                <a:cubicBezTo>
                  <a:pt x="13624" y="11190"/>
                  <a:pt x="13723" y="11326"/>
                  <a:pt x="13808" y="11326"/>
                </a:cubicBezTo>
                <a:cubicBezTo>
                  <a:pt x="13892" y="11326"/>
                  <a:pt x="13962" y="11456"/>
                  <a:pt x="13962" y="11615"/>
                </a:cubicBezTo>
                <a:cubicBezTo>
                  <a:pt x="13962" y="11883"/>
                  <a:pt x="14171" y="11977"/>
                  <a:pt x="14763" y="11972"/>
                </a:cubicBezTo>
                <a:cubicBezTo>
                  <a:pt x="14869" y="11972"/>
                  <a:pt x="14956" y="12054"/>
                  <a:pt x="14956" y="12157"/>
                </a:cubicBezTo>
                <a:cubicBezTo>
                  <a:pt x="14956" y="12260"/>
                  <a:pt x="15030" y="12441"/>
                  <a:pt x="15120" y="12558"/>
                </a:cubicBezTo>
                <a:cubicBezTo>
                  <a:pt x="15210" y="12676"/>
                  <a:pt x="15297" y="12984"/>
                  <a:pt x="15313" y="13245"/>
                </a:cubicBezTo>
                <a:cubicBezTo>
                  <a:pt x="15347" y="13783"/>
                  <a:pt x="15127" y="13906"/>
                  <a:pt x="13630" y="14192"/>
                </a:cubicBezTo>
                <a:cubicBezTo>
                  <a:pt x="12888" y="14334"/>
                  <a:pt x="11906" y="14746"/>
                  <a:pt x="11232" y="15195"/>
                </a:cubicBezTo>
                <a:cubicBezTo>
                  <a:pt x="11098" y="15284"/>
                  <a:pt x="10875" y="15706"/>
                  <a:pt x="10734" y="16134"/>
                </a:cubicBezTo>
                <a:cubicBezTo>
                  <a:pt x="10591" y="16574"/>
                  <a:pt x="10419" y="16876"/>
                  <a:pt x="10341" y="16825"/>
                </a:cubicBezTo>
                <a:cubicBezTo>
                  <a:pt x="10264" y="16775"/>
                  <a:pt x="10078" y="16815"/>
                  <a:pt x="9924" y="16917"/>
                </a:cubicBezTo>
                <a:cubicBezTo>
                  <a:pt x="9697" y="17067"/>
                  <a:pt x="9633" y="17041"/>
                  <a:pt x="9586" y="16769"/>
                </a:cubicBezTo>
                <a:cubicBezTo>
                  <a:pt x="9554" y="16584"/>
                  <a:pt x="9455" y="16168"/>
                  <a:pt x="9365" y="15846"/>
                </a:cubicBezTo>
                <a:cubicBezTo>
                  <a:pt x="9135" y="15024"/>
                  <a:pt x="9265" y="13771"/>
                  <a:pt x="9650" y="13100"/>
                </a:cubicBezTo>
                <a:cubicBezTo>
                  <a:pt x="10248" y="12059"/>
                  <a:pt x="10530" y="11685"/>
                  <a:pt x="10633" y="11796"/>
                </a:cubicBezTo>
                <a:cubicBezTo>
                  <a:pt x="10691" y="11858"/>
                  <a:pt x="10832" y="11700"/>
                  <a:pt x="10946" y="11447"/>
                </a:cubicBezTo>
                <a:cubicBezTo>
                  <a:pt x="11130" y="11038"/>
                  <a:pt x="11178" y="11018"/>
                  <a:pt x="11363" y="11254"/>
                </a:cubicBezTo>
                <a:cubicBezTo>
                  <a:pt x="11630" y="11594"/>
                  <a:pt x="11962" y="11592"/>
                  <a:pt x="12185" y="11250"/>
                </a:cubicBezTo>
                <a:cubicBezTo>
                  <a:pt x="12281" y="11102"/>
                  <a:pt x="12621" y="10923"/>
                  <a:pt x="12940" y="10849"/>
                </a:cubicBezTo>
                <a:cubicBezTo>
                  <a:pt x="13178" y="10793"/>
                  <a:pt x="13325" y="10771"/>
                  <a:pt x="13421" y="10796"/>
                </a:cubicBezTo>
                <a:close/>
                <a:moveTo>
                  <a:pt x="15760" y="12169"/>
                </a:moveTo>
                <a:cubicBezTo>
                  <a:pt x="15771" y="12149"/>
                  <a:pt x="15788" y="12176"/>
                  <a:pt x="15806" y="12253"/>
                </a:cubicBezTo>
                <a:cubicBezTo>
                  <a:pt x="15838" y="12392"/>
                  <a:pt x="15833" y="12559"/>
                  <a:pt x="15796" y="12623"/>
                </a:cubicBezTo>
                <a:cubicBezTo>
                  <a:pt x="15760" y="12687"/>
                  <a:pt x="15734" y="12573"/>
                  <a:pt x="15739" y="12370"/>
                </a:cubicBezTo>
                <a:cubicBezTo>
                  <a:pt x="15742" y="12257"/>
                  <a:pt x="15748" y="12189"/>
                  <a:pt x="15760" y="12169"/>
                </a:cubicBezTo>
                <a:close/>
              </a:path>
            </a:pathLst>
          </a:cu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0" y="2133600"/>
            <a:ext cx="3582998" cy="472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Round Diagonal Corner Rectangle 5"/>
          <p:cNvSpPr/>
          <p:nvPr/>
        </p:nvSpPr>
        <p:spPr>
          <a:xfrm>
            <a:off x="380999" y="1143000"/>
            <a:ext cx="5034640" cy="8929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453" y="21600"/>
                  <a:pt x="2127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7" y="0"/>
                  <a:pt x="327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hueOff val="-61747"/>
                  <a:satOff val="46874"/>
                  <a:lumOff val="22386"/>
                </a:schemeClr>
              </a:gs>
              <a:gs pos="35000">
                <a:srgbClr val="FFFAC7"/>
              </a:gs>
              <a:gs pos="100000">
                <a:schemeClr val="accent3">
                  <a:hueOff val="-82875"/>
                  <a:satOff val="46874"/>
                  <a:lumOff val="33442"/>
                </a:schemeClr>
              </a:gs>
            </a:gsLst>
            <a:lin ang="16200000"/>
          </a:gradFill>
          <a:ln>
            <a:solidFill>
              <a:srgbClr val="D0C867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>
              <a:defRPr sz="4000"/>
            </a:pPr>
          </a:p>
        </p:txBody>
      </p:sp>
      <p:sp>
        <p:nvSpPr>
          <p:cNvPr id="198" name="Rectangle 2"/>
          <p:cNvSpPr txBox="1"/>
          <p:nvPr/>
        </p:nvSpPr>
        <p:spPr>
          <a:xfrm>
            <a:off x="3169919" y="2276593"/>
            <a:ext cx="5867401" cy="3425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6982" indent="-346982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3400">
                <a:solidFill>
                  <a:srgbClr val="FFFFFF"/>
                </a:solidFill>
              </a:defRPr>
            </a:pPr>
            <a:r>
              <a:t>El peligro de la decepción – (Ef. 5:6; 2 Ped 3:16,17) </a:t>
            </a:r>
          </a:p>
          <a:p>
            <a:pPr marL="346982" indent="-346982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3400">
                <a:solidFill>
                  <a:srgbClr val="FFFFFF"/>
                </a:solidFill>
              </a:defRPr>
            </a:pPr>
            <a:r>
              <a:t>La Verdad es lo que Dios ha dicho</a:t>
            </a:r>
          </a:p>
          <a:p>
            <a:pPr marL="346982" indent="-346982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3400">
                <a:solidFill>
                  <a:srgbClr val="FFFFFF"/>
                </a:solidFill>
              </a:defRPr>
            </a:pPr>
            <a:r>
              <a:t> No lo que El no ha dicho! – (Deut 4:2; Rev 22:18,19)</a:t>
            </a:r>
          </a:p>
        </p:txBody>
      </p:sp>
      <p:sp>
        <p:nvSpPr>
          <p:cNvPr id="199" name="Rectangle 6"/>
          <p:cNvSpPr txBox="1"/>
          <p:nvPr/>
        </p:nvSpPr>
        <p:spPr>
          <a:xfrm>
            <a:off x="581894" y="1167825"/>
            <a:ext cx="4639716" cy="843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3200">
                <a:solidFill>
                  <a:srgbClr val="000000"/>
                </a:solidFill>
              </a:defRPr>
            </a:pPr>
            <a:r>
              <a:rPr sz="5800"/>
              <a:t>APLICACIONES</a:t>
            </a:r>
            <a:r>
              <a:t> </a:t>
            </a:r>
          </a:p>
        </p:txBody>
      </p:sp>
      <p:sp>
        <p:nvSpPr>
          <p:cNvPr id="200" name="Rectangle 8"/>
          <p:cNvSpPr txBox="1"/>
          <p:nvPr/>
        </p:nvSpPr>
        <p:spPr>
          <a:xfrm>
            <a:off x="160020" y="228599"/>
            <a:ext cx="825246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ln w="12700" cap="flat">
                  <a:solidFill>
                    <a:srgbClr val="70623E"/>
                  </a:solidFill>
                  <a:prstDash val="solid"/>
                  <a:round/>
                </a:ln>
                <a:solidFill>
                  <a:srgbClr val="EDE9BB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La Tragedia de una Mentira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Rectangle 2"/>
          <p:cNvSpPr txBox="1"/>
          <p:nvPr/>
        </p:nvSpPr>
        <p:spPr>
          <a:xfrm>
            <a:off x="3268941" y="1497659"/>
            <a:ext cx="5562601" cy="437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516548" indent="-516548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4700">
                <a:solidFill>
                  <a:srgbClr val="FFFFFF"/>
                </a:solidFill>
              </a:defRPr>
            </a:pPr>
            <a:r>
              <a:t>Creer sinceramente una mentira</a:t>
            </a:r>
          </a:p>
          <a:p>
            <a:pPr marL="516548" indent="-516548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4700">
                <a:solidFill>
                  <a:srgbClr val="FFFFFF"/>
                </a:solidFill>
              </a:defRPr>
            </a:pPr>
            <a:r>
              <a:t>No hace que la mentira sea verdad– (13:26-30; Gal 6:3)</a:t>
            </a:r>
          </a:p>
        </p:txBody>
      </p:sp>
      <p:pic>
        <p:nvPicPr>
          <p:cNvPr id="205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0" y="2133600"/>
            <a:ext cx="3582998" cy="472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Rectangle 8"/>
          <p:cNvSpPr txBox="1"/>
          <p:nvPr/>
        </p:nvSpPr>
        <p:spPr>
          <a:xfrm>
            <a:off x="160020" y="228599"/>
            <a:ext cx="825246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ln w="12700" cap="flat">
                  <a:solidFill>
                    <a:srgbClr val="70623E"/>
                  </a:solidFill>
                  <a:prstDash val="solid"/>
                  <a:round/>
                </a:ln>
                <a:solidFill>
                  <a:srgbClr val="EDE9BB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La Tragedia de una Mentira</a:t>
            </a:r>
          </a:p>
        </p:txBody>
      </p:sp>
      <p:pic>
        <p:nvPicPr>
          <p:cNvPr id="207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4">
            <a:extLst/>
          </a:blip>
          <a:srcRect l="2935" t="0" r="8175" b="0"/>
          <a:stretch>
            <a:fillRect/>
          </a:stretch>
        </p:blipFill>
        <p:spPr>
          <a:xfrm>
            <a:off x="805060" y="2883328"/>
            <a:ext cx="6962248" cy="391626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607AB369-4572-4B21-9FC1-737493A2446B-L0-001.jpeg" descr="607AB369-4572-4B21-9FC1-737493A2446B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42995" y="1574461"/>
            <a:ext cx="4814612" cy="61265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0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25400">
            <a:solidFill>
              <a:srgbClr val="221F17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213" name="448B4B7B-1B0E-4CD8-A019-4FEDCD94FBC0-L0-001.jpeg" descr="448B4B7B-1B0E-4CD8-A019-4FEDCD94FBC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246" y="-60272"/>
            <a:ext cx="9218492" cy="9218492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¡Ay, hermano mío!…"/>
          <p:cNvSpPr/>
          <p:nvPr/>
        </p:nvSpPr>
        <p:spPr>
          <a:xfrm>
            <a:off x="602646" y="3781"/>
            <a:ext cx="3759167" cy="2850324"/>
          </a:xfrm>
          <a:prstGeom prst="wedgeEllipseCallout">
            <a:avLst>
              <a:gd name="adj1" fmla="val 61632"/>
              <a:gd name="adj2" fmla="val 38556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 defTabSz="457200">
              <a:lnSpc>
                <a:spcPts val="8300"/>
              </a:lnSpc>
              <a:defRPr sz="5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¡Ay, hermano mío! </a:t>
            </a:r>
          </a:p>
          <a:p>
            <a:pPr algn="ctr" defTabSz="457200">
              <a:lnSpc>
                <a:spcPts val="4100"/>
              </a:lnSpc>
              <a:defRPr sz="15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1 Rey 13:30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hecker dir="horz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68443" y="2335765"/>
            <a:ext cx="5048679" cy="2743116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Rectangle 8"/>
          <p:cNvSpPr txBox="1"/>
          <p:nvPr/>
        </p:nvSpPr>
        <p:spPr>
          <a:xfrm>
            <a:off x="445770" y="175380"/>
            <a:ext cx="8252460" cy="156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800">
                <a:ln w="12700" cap="flat">
                  <a:solidFill>
                    <a:srgbClr val="70623E"/>
                  </a:solidFill>
                  <a:prstDash val="solid"/>
                  <a:round/>
                </a:ln>
                <a:solidFill>
                  <a:srgbClr val="EDE9BB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La Mentira Deliberada y   sus Consecuencias </a:t>
            </a:r>
          </a:p>
        </p:txBody>
      </p:sp>
      <p:sp>
        <p:nvSpPr>
          <p:cNvPr id="111" name="Rectangle 2"/>
          <p:cNvSpPr txBox="1"/>
          <p:nvPr/>
        </p:nvSpPr>
        <p:spPr>
          <a:xfrm>
            <a:off x="3286171" y="1711704"/>
            <a:ext cx="5456470" cy="5011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98008" indent="-398008">
              <a:spcBef>
                <a:spcPts val="600"/>
              </a:spcBef>
              <a:buClr>
                <a:srgbClr val="C4D8D7"/>
              </a:buClr>
              <a:buSzPct val="100000"/>
              <a:buChar char="✦"/>
              <a:defRPr b="1" sz="3900">
                <a:solidFill>
                  <a:srgbClr val="FFFFFF"/>
                </a:solidFill>
              </a:defRPr>
            </a:pPr>
            <a:r>
              <a:t>El Diablo es padre de mentira</a:t>
            </a:r>
            <a:r>
              <a:rPr b="0"/>
              <a:t>- (Juan 8:44)</a:t>
            </a:r>
            <a:endParaRPr b="0"/>
          </a:p>
          <a:p>
            <a:pPr lvl="1" marL="1094014" indent="-636814">
              <a:spcBef>
                <a:spcPts val="600"/>
              </a:spcBef>
              <a:buClr>
                <a:srgbClr val="E9D9BE"/>
              </a:buClr>
              <a:buSzPct val="100000"/>
              <a:buChar char="❖"/>
              <a:defRPr sz="3900">
                <a:solidFill>
                  <a:srgbClr val="FFFFFF"/>
                </a:solidFill>
              </a:defRPr>
            </a:pPr>
            <a:r>
              <a:t> Cualquiera que miente o cree una mentira participa de las obras del Díablo! 1 Tim 2:14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G_0169.jpeg" descr="IMG_016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423" y="1570750"/>
            <a:ext cx="3765061" cy="480646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ctangle 8"/>
          <p:cNvSpPr txBox="1"/>
          <p:nvPr/>
        </p:nvSpPr>
        <p:spPr>
          <a:xfrm>
            <a:off x="149195" y="109529"/>
            <a:ext cx="8636732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ln w="12700" cap="flat">
                  <a:solidFill>
                    <a:srgbClr val="70623E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¿Cómo inició esta Tragedia? </a:t>
            </a:r>
          </a:p>
        </p:txBody>
      </p:sp>
      <p:sp>
        <p:nvSpPr>
          <p:cNvPr id="117" name="Rectangle 2"/>
          <p:cNvSpPr txBox="1"/>
          <p:nvPr/>
        </p:nvSpPr>
        <p:spPr>
          <a:xfrm>
            <a:off x="3438114" y="1129580"/>
            <a:ext cx="6064075" cy="5362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16366" indent="-316366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3100">
                <a:solidFill>
                  <a:srgbClr val="FFFFFF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Israel dividido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– 1 Rey 12:1-24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marL="316366" indent="-316366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3100">
                <a:solidFill>
                  <a:srgbClr val="FFFFFF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Prácticas desaprobadas de  Jeroboam 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–      1 Rey 12:25-33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lvl="1" marL="1047750" indent="-590550">
              <a:spcBef>
                <a:spcPts val="600"/>
              </a:spcBef>
              <a:buClr>
                <a:srgbClr val="E4E0A7"/>
              </a:buClr>
              <a:buSzPct val="100000"/>
              <a:buChar char="❖"/>
              <a:defRPr b="1" sz="3100">
                <a:solidFill>
                  <a:srgbClr val="FFFFFF"/>
                </a:solidFill>
              </a:defRPr>
            </a:pPr>
            <a:r>
              <a:t>Becerros de oro en Dan &amp; Bet-el– 12:28,29</a:t>
            </a:r>
          </a:p>
          <a:p>
            <a:pPr lvl="1" marL="1047750" indent="-590550">
              <a:spcBef>
                <a:spcPts val="600"/>
              </a:spcBef>
              <a:buClr>
                <a:srgbClr val="E4E0A7"/>
              </a:buClr>
              <a:buSzPct val="100000"/>
              <a:buChar char="❖"/>
              <a:defRPr b="1" sz="3100">
                <a:solidFill>
                  <a:srgbClr val="FFFFFF"/>
                </a:solidFill>
              </a:defRPr>
            </a:pPr>
            <a:r>
              <a:t>Esto fue pecado– 12:30</a:t>
            </a:r>
          </a:p>
          <a:p>
            <a:pPr lvl="1" marL="1047750" indent="-590550">
              <a:spcBef>
                <a:spcPts val="600"/>
              </a:spcBef>
              <a:buClr>
                <a:srgbClr val="E4E0A7"/>
              </a:buClr>
              <a:buSzPct val="100000"/>
              <a:buChar char="❖"/>
              <a:defRPr b="1" sz="3100">
                <a:solidFill>
                  <a:srgbClr val="FFFFFF"/>
                </a:solidFill>
              </a:defRPr>
            </a:pPr>
            <a:r>
              <a:t>Sacerdotes no de Levi – 12:31</a:t>
            </a:r>
          </a:p>
          <a:p>
            <a:pPr lvl="1" marL="1047750" indent="-590550">
              <a:spcBef>
                <a:spcPts val="600"/>
              </a:spcBef>
              <a:buClr>
                <a:srgbClr val="E4E0A7"/>
              </a:buClr>
              <a:buSzPct val="100000"/>
              <a:buChar char="❖"/>
              <a:defRPr b="1" sz="3100">
                <a:solidFill>
                  <a:srgbClr val="FFFFFF"/>
                </a:solidFill>
              </a:defRPr>
            </a:pPr>
            <a:r>
              <a:t>y a quien quería lo consagraba para que fuese de los sacerdotes ” – 13:33-12:33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8"/>
          <p:cNvSpPr txBox="1"/>
          <p:nvPr/>
        </p:nvSpPr>
        <p:spPr>
          <a:xfrm>
            <a:off x="160020" y="228600"/>
            <a:ext cx="8823960" cy="61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>
                <a:ln w="12700" cap="flat">
                  <a:solidFill>
                    <a:srgbClr val="70623E"/>
                  </a:solidFill>
                  <a:prstDash val="solid"/>
                  <a:round/>
                </a:ln>
                <a:solidFill>
                  <a:srgbClr val="EDE9BB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Dios Manda un Profeta a amonestarlo</a:t>
            </a:r>
          </a:p>
        </p:txBody>
      </p:sp>
      <p:pic>
        <p:nvPicPr>
          <p:cNvPr id="120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54091" y="1453107"/>
            <a:ext cx="3642930" cy="3951786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Rectangle 2"/>
          <p:cNvSpPr txBox="1"/>
          <p:nvPr/>
        </p:nvSpPr>
        <p:spPr>
          <a:xfrm>
            <a:off x="2119134" y="1335165"/>
            <a:ext cx="6968802" cy="3425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38830" indent="-438830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4300">
                <a:solidFill>
                  <a:srgbClr val="FFFFFF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Se anuncia Juicio– 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(13:1-5)</a:t>
            </a:r>
          </a:p>
          <a:p>
            <a:pPr lvl="1" marL="1159328" indent="-702128">
              <a:spcBef>
                <a:spcPts val="600"/>
              </a:spcBef>
              <a:buClr>
                <a:srgbClr val="EDEAC4"/>
              </a:buClr>
              <a:buSzPct val="100000"/>
              <a:buChar char="❖"/>
              <a:defRPr b="1" sz="4300">
                <a:solidFill>
                  <a:srgbClr val="FFFFFF"/>
                </a:solidFill>
              </a:defRPr>
            </a:pPr>
            <a:r>
              <a:t>Le da instrucciones – (13:8-9)</a:t>
            </a:r>
          </a:p>
          <a:p>
            <a:pPr lvl="1" marL="1159328" indent="-702128">
              <a:spcBef>
                <a:spcPts val="600"/>
              </a:spcBef>
              <a:buClr>
                <a:srgbClr val="EDEAC4"/>
              </a:buClr>
              <a:buSzPct val="100000"/>
              <a:buChar char="❖"/>
              <a:defRPr b="1" sz="4300">
                <a:solidFill>
                  <a:srgbClr val="FFFFFF"/>
                </a:solidFill>
              </a:defRPr>
            </a:pPr>
            <a:r>
              <a:t>Profeta firme – (13:8-10)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blind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8"/>
          <p:cNvSpPr txBox="1"/>
          <p:nvPr/>
        </p:nvSpPr>
        <p:spPr>
          <a:xfrm>
            <a:off x="160020" y="228600"/>
            <a:ext cx="8823960" cy="612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3400">
                <a:ln w="12700" cap="flat">
                  <a:solidFill>
                    <a:srgbClr val="70623E"/>
                  </a:solidFill>
                  <a:prstDash val="solid"/>
                  <a:round/>
                </a:ln>
                <a:solidFill>
                  <a:srgbClr val="EDE9BB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La Tentación se presenta una y otra ves</a:t>
            </a:r>
          </a:p>
        </p:txBody>
      </p:sp>
      <p:pic>
        <p:nvPicPr>
          <p:cNvPr id="124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54091" y="1453107"/>
            <a:ext cx="3642930" cy="3951786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Rectangle 2"/>
          <p:cNvSpPr txBox="1"/>
          <p:nvPr/>
        </p:nvSpPr>
        <p:spPr>
          <a:xfrm>
            <a:off x="2136874" y="536877"/>
            <a:ext cx="6968802" cy="4267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3700">
                <a:solidFill>
                  <a:srgbClr val="FFFFFF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</a:p>
          <a:p>
            <a:pPr marL="377598" indent="-377598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3700">
                <a:solidFill>
                  <a:srgbClr val="FFFFFF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Reacción  de Jeroboam– 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(13:6-9)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 lvl="1" marL="1061357" indent="-604157">
              <a:spcBef>
                <a:spcPts val="600"/>
              </a:spcBef>
              <a:buClr>
                <a:srgbClr val="EDEAC4"/>
              </a:buClr>
              <a:buSzPct val="100000"/>
              <a:buChar char="❖"/>
              <a:defRPr b="1" sz="3700">
                <a:solidFill>
                  <a:srgbClr val="FFFFFF"/>
                </a:solidFill>
              </a:defRPr>
            </a:pPr>
            <a:r>
              <a:t>Pide por sanidad – (13:6)</a:t>
            </a:r>
          </a:p>
          <a:p>
            <a:pPr lvl="1" marL="1061357" indent="-604157">
              <a:spcBef>
                <a:spcPts val="600"/>
              </a:spcBef>
              <a:buClr>
                <a:srgbClr val="EDEAC4"/>
              </a:buClr>
              <a:buSzPct val="100000"/>
              <a:buChar char="❖"/>
              <a:defRPr b="1" sz="3700">
                <a:solidFill>
                  <a:srgbClr val="FFFFFF"/>
                </a:solidFill>
              </a:defRPr>
            </a:pPr>
            <a:r>
              <a:t>Ofrece  hospitalidad – (13:7,8)</a:t>
            </a:r>
          </a:p>
          <a:p>
            <a:pPr lvl="1" marL="1061357" indent="-604157">
              <a:spcBef>
                <a:spcPts val="600"/>
              </a:spcBef>
              <a:buClr>
                <a:srgbClr val="EDEAC4"/>
              </a:buClr>
              <a:buSzPct val="100000"/>
              <a:buChar char="❖"/>
              <a:defRPr b="1" sz="3700">
                <a:solidFill>
                  <a:srgbClr val="FFFFFF"/>
                </a:solidFill>
              </a:defRPr>
            </a:pPr>
            <a:r>
              <a:t>Profeta firme – (13:8-10)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rcRect l="2339" t="23046" r="2122" b="0"/>
          <a:stretch>
            <a:fillRect/>
          </a:stretch>
        </p:blipFill>
        <p:spPr>
          <a:xfrm>
            <a:off x="-161414" y="2076702"/>
            <a:ext cx="4545692" cy="5395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9" h="21600" fill="norm" stroke="1" extrusionOk="0">
                <a:moveTo>
                  <a:pt x="19865" y="0"/>
                </a:moveTo>
                <a:cubicBezTo>
                  <a:pt x="19817" y="0"/>
                  <a:pt x="19837" y="30"/>
                  <a:pt x="19908" y="68"/>
                </a:cubicBezTo>
                <a:cubicBezTo>
                  <a:pt x="19979" y="106"/>
                  <a:pt x="20076" y="137"/>
                  <a:pt x="20124" y="137"/>
                </a:cubicBezTo>
                <a:cubicBezTo>
                  <a:pt x="20171" y="137"/>
                  <a:pt x="20152" y="106"/>
                  <a:pt x="20080" y="68"/>
                </a:cubicBezTo>
                <a:cubicBezTo>
                  <a:pt x="20009" y="30"/>
                  <a:pt x="19912" y="0"/>
                  <a:pt x="19865" y="0"/>
                </a:cubicBezTo>
                <a:close/>
                <a:moveTo>
                  <a:pt x="20261" y="159"/>
                </a:moveTo>
                <a:cubicBezTo>
                  <a:pt x="20257" y="163"/>
                  <a:pt x="20295" y="190"/>
                  <a:pt x="20375" y="243"/>
                </a:cubicBezTo>
                <a:cubicBezTo>
                  <a:pt x="20551" y="359"/>
                  <a:pt x="20597" y="374"/>
                  <a:pt x="20597" y="319"/>
                </a:cubicBezTo>
                <a:cubicBezTo>
                  <a:pt x="20597" y="301"/>
                  <a:pt x="20510" y="252"/>
                  <a:pt x="20403" y="210"/>
                </a:cubicBezTo>
                <a:cubicBezTo>
                  <a:pt x="20310" y="173"/>
                  <a:pt x="20264" y="155"/>
                  <a:pt x="20261" y="159"/>
                </a:cubicBezTo>
                <a:close/>
                <a:moveTo>
                  <a:pt x="17105" y="186"/>
                </a:moveTo>
                <a:lnTo>
                  <a:pt x="16891" y="305"/>
                </a:lnTo>
                <a:cubicBezTo>
                  <a:pt x="16774" y="370"/>
                  <a:pt x="16601" y="424"/>
                  <a:pt x="16505" y="424"/>
                </a:cubicBezTo>
                <a:cubicBezTo>
                  <a:pt x="16409" y="424"/>
                  <a:pt x="16214" y="487"/>
                  <a:pt x="16073" y="564"/>
                </a:cubicBezTo>
                <a:cubicBezTo>
                  <a:pt x="15931" y="641"/>
                  <a:pt x="15791" y="668"/>
                  <a:pt x="15664" y="659"/>
                </a:cubicBezTo>
                <a:cubicBezTo>
                  <a:pt x="15631" y="687"/>
                  <a:pt x="15602" y="718"/>
                  <a:pt x="15570" y="747"/>
                </a:cubicBezTo>
                <a:cubicBezTo>
                  <a:pt x="15682" y="825"/>
                  <a:pt x="15664" y="868"/>
                  <a:pt x="15431" y="1171"/>
                </a:cubicBezTo>
                <a:cubicBezTo>
                  <a:pt x="15284" y="1362"/>
                  <a:pt x="15165" y="1569"/>
                  <a:pt x="15165" y="1632"/>
                </a:cubicBezTo>
                <a:cubicBezTo>
                  <a:pt x="15165" y="1694"/>
                  <a:pt x="15125" y="1779"/>
                  <a:pt x="15076" y="1819"/>
                </a:cubicBezTo>
                <a:cubicBezTo>
                  <a:pt x="15015" y="1869"/>
                  <a:pt x="15014" y="1952"/>
                  <a:pt x="15074" y="2083"/>
                </a:cubicBezTo>
                <a:cubicBezTo>
                  <a:pt x="15147" y="2239"/>
                  <a:pt x="15130" y="2299"/>
                  <a:pt x="14990" y="2415"/>
                </a:cubicBezTo>
                <a:cubicBezTo>
                  <a:pt x="14783" y="2586"/>
                  <a:pt x="14783" y="2615"/>
                  <a:pt x="14964" y="2780"/>
                </a:cubicBezTo>
                <a:cubicBezTo>
                  <a:pt x="15097" y="2902"/>
                  <a:pt x="15083" y="2936"/>
                  <a:pt x="14748" y="3330"/>
                </a:cubicBezTo>
                <a:cubicBezTo>
                  <a:pt x="14260" y="3904"/>
                  <a:pt x="14242" y="3960"/>
                  <a:pt x="14511" y="4045"/>
                </a:cubicBezTo>
                <a:cubicBezTo>
                  <a:pt x="14700" y="4104"/>
                  <a:pt x="14735" y="4158"/>
                  <a:pt x="14735" y="4393"/>
                </a:cubicBezTo>
                <a:cubicBezTo>
                  <a:pt x="14735" y="4580"/>
                  <a:pt x="14777" y="4686"/>
                  <a:pt x="14868" y="4715"/>
                </a:cubicBezTo>
                <a:cubicBezTo>
                  <a:pt x="14954" y="4743"/>
                  <a:pt x="14985" y="4807"/>
                  <a:pt x="14952" y="4893"/>
                </a:cubicBezTo>
                <a:cubicBezTo>
                  <a:pt x="14924" y="4967"/>
                  <a:pt x="14947" y="5108"/>
                  <a:pt x="15003" y="5209"/>
                </a:cubicBezTo>
                <a:cubicBezTo>
                  <a:pt x="15098" y="5381"/>
                  <a:pt x="15075" y="5416"/>
                  <a:pt x="14656" y="5740"/>
                </a:cubicBezTo>
                <a:cubicBezTo>
                  <a:pt x="14258" y="6048"/>
                  <a:pt x="14213" y="6110"/>
                  <a:pt x="14265" y="6293"/>
                </a:cubicBezTo>
                <a:cubicBezTo>
                  <a:pt x="14360" y="6626"/>
                  <a:pt x="14508" y="6705"/>
                  <a:pt x="15012" y="6692"/>
                </a:cubicBezTo>
                <a:cubicBezTo>
                  <a:pt x="15531" y="6678"/>
                  <a:pt x="15723" y="6679"/>
                  <a:pt x="16178" y="6698"/>
                </a:cubicBezTo>
                <a:cubicBezTo>
                  <a:pt x="16356" y="6705"/>
                  <a:pt x="16644" y="6687"/>
                  <a:pt x="16820" y="6657"/>
                </a:cubicBezTo>
                <a:cubicBezTo>
                  <a:pt x="17106" y="6607"/>
                  <a:pt x="17157" y="6621"/>
                  <a:pt x="17291" y="6790"/>
                </a:cubicBezTo>
                <a:cubicBezTo>
                  <a:pt x="17421" y="6953"/>
                  <a:pt x="17423" y="6989"/>
                  <a:pt x="17316" y="7059"/>
                </a:cubicBezTo>
                <a:cubicBezTo>
                  <a:pt x="17247" y="7103"/>
                  <a:pt x="16986" y="7490"/>
                  <a:pt x="16734" y="7920"/>
                </a:cubicBezTo>
                <a:cubicBezTo>
                  <a:pt x="16080" y="9034"/>
                  <a:pt x="15767" y="9503"/>
                  <a:pt x="15101" y="10354"/>
                </a:cubicBezTo>
                <a:cubicBezTo>
                  <a:pt x="14899" y="10611"/>
                  <a:pt x="14694" y="10936"/>
                  <a:pt x="14648" y="11076"/>
                </a:cubicBezTo>
                <a:cubicBezTo>
                  <a:pt x="14646" y="11083"/>
                  <a:pt x="14645" y="11092"/>
                  <a:pt x="14643" y="11099"/>
                </a:cubicBezTo>
                <a:cubicBezTo>
                  <a:pt x="14783" y="10991"/>
                  <a:pt x="15007" y="10923"/>
                  <a:pt x="15097" y="10997"/>
                </a:cubicBezTo>
                <a:cubicBezTo>
                  <a:pt x="15141" y="11033"/>
                  <a:pt x="15136" y="11253"/>
                  <a:pt x="15084" y="11517"/>
                </a:cubicBezTo>
                <a:cubicBezTo>
                  <a:pt x="14972" y="12083"/>
                  <a:pt x="14968" y="12342"/>
                  <a:pt x="15071" y="12252"/>
                </a:cubicBezTo>
                <a:cubicBezTo>
                  <a:pt x="15113" y="12215"/>
                  <a:pt x="15170" y="11975"/>
                  <a:pt x="15198" y="11721"/>
                </a:cubicBezTo>
                <a:cubicBezTo>
                  <a:pt x="15226" y="11467"/>
                  <a:pt x="15327" y="10989"/>
                  <a:pt x="15422" y="10657"/>
                </a:cubicBezTo>
                <a:cubicBezTo>
                  <a:pt x="15516" y="10325"/>
                  <a:pt x="15593" y="9976"/>
                  <a:pt x="15594" y="9883"/>
                </a:cubicBezTo>
                <a:cubicBezTo>
                  <a:pt x="15596" y="9734"/>
                  <a:pt x="16207" y="9074"/>
                  <a:pt x="16259" y="9165"/>
                </a:cubicBezTo>
                <a:cubicBezTo>
                  <a:pt x="16270" y="9185"/>
                  <a:pt x="16335" y="9135"/>
                  <a:pt x="16405" y="9057"/>
                </a:cubicBezTo>
                <a:cubicBezTo>
                  <a:pt x="16467" y="8988"/>
                  <a:pt x="16515" y="8959"/>
                  <a:pt x="16548" y="8963"/>
                </a:cubicBezTo>
                <a:cubicBezTo>
                  <a:pt x="16645" y="8975"/>
                  <a:pt x="16609" y="9290"/>
                  <a:pt x="16433" y="9755"/>
                </a:cubicBezTo>
                <a:cubicBezTo>
                  <a:pt x="15615" y="11924"/>
                  <a:pt x="15573" y="12073"/>
                  <a:pt x="15547" y="12894"/>
                </a:cubicBezTo>
                <a:cubicBezTo>
                  <a:pt x="15527" y="13543"/>
                  <a:pt x="15531" y="13570"/>
                  <a:pt x="15602" y="13185"/>
                </a:cubicBezTo>
                <a:cubicBezTo>
                  <a:pt x="15764" y="12306"/>
                  <a:pt x="16133" y="10851"/>
                  <a:pt x="16253" y="10614"/>
                </a:cubicBezTo>
                <a:cubicBezTo>
                  <a:pt x="16322" y="10478"/>
                  <a:pt x="16416" y="10384"/>
                  <a:pt x="16462" y="10408"/>
                </a:cubicBezTo>
                <a:cubicBezTo>
                  <a:pt x="16637" y="10497"/>
                  <a:pt x="16546" y="11113"/>
                  <a:pt x="16214" y="12079"/>
                </a:cubicBezTo>
                <a:cubicBezTo>
                  <a:pt x="16167" y="12216"/>
                  <a:pt x="16103" y="12535"/>
                  <a:pt x="16071" y="12789"/>
                </a:cubicBezTo>
                <a:cubicBezTo>
                  <a:pt x="16014" y="13249"/>
                  <a:pt x="15746" y="14135"/>
                  <a:pt x="15594" y="14367"/>
                </a:cubicBezTo>
                <a:cubicBezTo>
                  <a:pt x="15511" y="14494"/>
                  <a:pt x="15344" y="15529"/>
                  <a:pt x="15300" y="16200"/>
                </a:cubicBezTo>
                <a:cubicBezTo>
                  <a:pt x="15266" y="16712"/>
                  <a:pt x="15161" y="17274"/>
                  <a:pt x="15074" y="17407"/>
                </a:cubicBezTo>
                <a:cubicBezTo>
                  <a:pt x="15032" y="17473"/>
                  <a:pt x="15055" y="17559"/>
                  <a:pt x="15136" y="17633"/>
                </a:cubicBezTo>
                <a:cubicBezTo>
                  <a:pt x="15255" y="17741"/>
                  <a:pt x="15245" y="17763"/>
                  <a:pt x="15012" y="17862"/>
                </a:cubicBezTo>
                <a:cubicBezTo>
                  <a:pt x="14872" y="17922"/>
                  <a:pt x="14736" y="17952"/>
                  <a:pt x="14710" y="17930"/>
                </a:cubicBezTo>
                <a:cubicBezTo>
                  <a:pt x="14684" y="17909"/>
                  <a:pt x="14553" y="17958"/>
                  <a:pt x="14419" y="18038"/>
                </a:cubicBezTo>
                <a:cubicBezTo>
                  <a:pt x="14078" y="18243"/>
                  <a:pt x="13461" y="18317"/>
                  <a:pt x="13389" y="18162"/>
                </a:cubicBezTo>
                <a:cubicBezTo>
                  <a:pt x="13359" y="18098"/>
                  <a:pt x="13395" y="17652"/>
                  <a:pt x="13470" y="17174"/>
                </a:cubicBezTo>
                <a:cubicBezTo>
                  <a:pt x="13705" y="15671"/>
                  <a:pt x="13785" y="15030"/>
                  <a:pt x="13785" y="14616"/>
                </a:cubicBezTo>
                <a:cubicBezTo>
                  <a:pt x="13785" y="14571"/>
                  <a:pt x="13793" y="14560"/>
                  <a:pt x="13794" y="14524"/>
                </a:cubicBezTo>
                <a:cubicBezTo>
                  <a:pt x="13755" y="14631"/>
                  <a:pt x="13721" y="14706"/>
                  <a:pt x="13695" y="14730"/>
                </a:cubicBezTo>
                <a:cubicBezTo>
                  <a:pt x="13692" y="14733"/>
                  <a:pt x="13666" y="14735"/>
                  <a:pt x="13659" y="14738"/>
                </a:cubicBezTo>
                <a:cubicBezTo>
                  <a:pt x="13627" y="14985"/>
                  <a:pt x="13585" y="15257"/>
                  <a:pt x="13573" y="15460"/>
                </a:cubicBezTo>
                <a:cubicBezTo>
                  <a:pt x="13541" y="15994"/>
                  <a:pt x="13460" y="16684"/>
                  <a:pt x="13393" y="16994"/>
                </a:cubicBezTo>
                <a:cubicBezTo>
                  <a:pt x="13325" y="17304"/>
                  <a:pt x="13269" y="17695"/>
                  <a:pt x="13269" y="17860"/>
                </a:cubicBezTo>
                <a:cubicBezTo>
                  <a:pt x="13268" y="18144"/>
                  <a:pt x="13251" y="18165"/>
                  <a:pt x="12968" y="18251"/>
                </a:cubicBezTo>
                <a:cubicBezTo>
                  <a:pt x="12584" y="18368"/>
                  <a:pt x="12364" y="18365"/>
                  <a:pt x="12107" y="18243"/>
                </a:cubicBezTo>
                <a:cubicBezTo>
                  <a:pt x="11944" y="18166"/>
                  <a:pt x="11862" y="18160"/>
                  <a:pt x="11718" y="18216"/>
                </a:cubicBezTo>
                <a:cubicBezTo>
                  <a:pt x="11497" y="18302"/>
                  <a:pt x="11163" y="18233"/>
                  <a:pt x="10324" y="17929"/>
                </a:cubicBezTo>
                <a:lnTo>
                  <a:pt x="9749" y="17719"/>
                </a:lnTo>
                <a:lnTo>
                  <a:pt x="8212" y="17763"/>
                </a:lnTo>
                <a:lnTo>
                  <a:pt x="6673" y="17809"/>
                </a:lnTo>
                <a:lnTo>
                  <a:pt x="6564" y="18029"/>
                </a:lnTo>
                <a:cubicBezTo>
                  <a:pt x="6468" y="18224"/>
                  <a:pt x="6461" y="18171"/>
                  <a:pt x="6479" y="17547"/>
                </a:cubicBezTo>
                <a:lnTo>
                  <a:pt x="6500" y="16843"/>
                </a:lnTo>
                <a:lnTo>
                  <a:pt x="6797" y="16623"/>
                </a:lnTo>
                <a:lnTo>
                  <a:pt x="7093" y="16402"/>
                </a:lnTo>
                <a:lnTo>
                  <a:pt x="7200" y="15180"/>
                </a:lnTo>
                <a:cubicBezTo>
                  <a:pt x="7259" y="14508"/>
                  <a:pt x="7350" y="13803"/>
                  <a:pt x="7403" y="13617"/>
                </a:cubicBezTo>
                <a:cubicBezTo>
                  <a:pt x="7452" y="13446"/>
                  <a:pt x="7452" y="13149"/>
                  <a:pt x="7435" y="12824"/>
                </a:cubicBezTo>
                <a:cubicBezTo>
                  <a:pt x="7419" y="12815"/>
                  <a:pt x="7404" y="12803"/>
                  <a:pt x="7384" y="12807"/>
                </a:cubicBezTo>
                <a:cubicBezTo>
                  <a:pt x="7309" y="12819"/>
                  <a:pt x="7260" y="12662"/>
                  <a:pt x="7223" y="12292"/>
                </a:cubicBezTo>
                <a:cubicBezTo>
                  <a:pt x="7165" y="11712"/>
                  <a:pt x="6995" y="11019"/>
                  <a:pt x="6883" y="10903"/>
                </a:cubicBezTo>
                <a:cubicBezTo>
                  <a:pt x="6844" y="10863"/>
                  <a:pt x="6771" y="10609"/>
                  <a:pt x="6718" y="10336"/>
                </a:cubicBezTo>
                <a:cubicBezTo>
                  <a:pt x="6571" y="9580"/>
                  <a:pt x="6550" y="9518"/>
                  <a:pt x="6436" y="9537"/>
                </a:cubicBezTo>
                <a:cubicBezTo>
                  <a:pt x="6286" y="9562"/>
                  <a:pt x="6213" y="8827"/>
                  <a:pt x="6301" y="8150"/>
                </a:cubicBezTo>
                <a:cubicBezTo>
                  <a:pt x="6346" y="7800"/>
                  <a:pt x="6454" y="7462"/>
                  <a:pt x="6594" y="7227"/>
                </a:cubicBezTo>
                <a:cubicBezTo>
                  <a:pt x="6716" y="7023"/>
                  <a:pt x="6851" y="6783"/>
                  <a:pt x="6894" y="6695"/>
                </a:cubicBezTo>
                <a:cubicBezTo>
                  <a:pt x="6971" y="6536"/>
                  <a:pt x="6968" y="6536"/>
                  <a:pt x="6748" y="6655"/>
                </a:cubicBezTo>
                <a:cubicBezTo>
                  <a:pt x="6474" y="6803"/>
                  <a:pt x="5949" y="7722"/>
                  <a:pt x="5883" y="8169"/>
                </a:cubicBezTo>
                <a:cubicBezTo>
                  <a:pt x="5821" y="8584"/>
                  <a:pt x="5213" y="10150"/>
                  <a:pt x="4980" y="10497"/>
                </a:cubicBezTo>
                <a:cubicBezTo>
                  <a:pt x="4881" y="10644"/>
                  <a:pt x="4709" y="10865"/>
                  <a:pt x="4595" y="10989"/>
                </a:cubicBezTo>
                <a:cubicBezTo>
                  <a:pt x="4481" y="11113"/>
                  <a:pt x="4388" y="11237"/>
                  <a:pt x="4388" y="11264"/>
                </a:cubicBezTo>
                <a:cubicBezTo>
                  <a:pt x="4388" y="11377"/>
                  <a:pt x="3592" y="12219"/>
                  <a:pt x="3486" y="12219"/>
                </a:cubicBezTo>
                <a:cubicBezTo>
                  <a:pt x="3421" y="12219"/>
                  <a:pt x="2996" y="12513"/>
                  <a:pt x="2538" y="12872"/>
                </a:cubicBezTo>
                <a:cubicBezTo>
                  <a:pt x="2079" y="13230"/>
                  <a:pt x="1570" y="13607"/>
                  <a:pt x="1410" y="13707"/>
                </a:cubicBezTo>
                <a:cubicBezTo>
                  <a:pt x="1070" y="13920"/>
                  <a:pt x="1020" y="13999"/>
                  <a:pt x="1085" y="14205"/>
                </a:cubicBezTo>
                <a:cubicBezTo>
                  <a:pt x="1123" y="14325"/>
                  <a:pt x="1155" y="14339"/>
                  <a:pt x="1254" y="14271"/>
                </a:cubicBezTo>
                <a:cubicBezTo>
                  <a:pt x="1455" y="14134"/>
                  <a:pt x="1599" y="14304"/>
                  <a:pt x="1473" y="14532"/>
                </a:cubicBezTo>
                <a:cubicBezTo>
                  <a:pt x="1418" y="14632"/>
                  <a:pt x="1370" y="14761"/>
                  <a:pt x="1370" y="14819"/>
                </a:cubicBezTo>
                <a:cubicBezTo>
                  <a:pt x="1370" y="14878"/>
                  <a:pt x="1309" y="15002"/>
                  <a:pt x="1233" y="15097"/>
                </a:cubicBezTo>
                <a:cubicBezTo>
                  <a:pt x="1158" y="15192"/>
                  <a:pt x="1080" y="15442"/>
                  <a:pt x="1062" y="15653"/>
                </a:cubicBezTo>
                <a:cubicBezTo>
                  <a:pt x="1023" y="16116"/>
                  <a:pt x="921" y="16356"/>
                  <a:pt x="677" y="16557"/>
                </a:cubicBezTo>
                <a:cubicBezTo>
                  <a:pt x="513" y="16693"/>
                  <a:pt x="508" y="16792"/>
                  <a:pt x="666" y="16808"/>
                </a:cubicBezTo>
                <a:cubicBezTo>
                  <a:pt x="689" y="16811"/>
                  <a:pt x="795" y="16845"/>
                  <a:pt x="890" y="16875"/>
                </a:cubicBezTo>
                <a:cubicBezTo>
                  <a:pt x="1041" y="16830"/>
                  <a:pt x="1108" y="16855"/>
                  <a:pt x="1072" y="16944"/>
                </a:cubicBezTo>
                <a:cubicBezTo>
                  <a:pt x="1174" y="16987"/>
                  <a:pt x="1195" y="17018"/>
                  <a:pt x="1096" y="17079"/>
                </a:cubicBezTo>
                <a:cubicBezTo>
                  <a:pt x="1001" y="17136"/>
                  <a:pt x="976" y="17199"/>
                  <a:pt x="1025" y="17264"/>
                </a:cubicBezTo>
                <a:cubicBezTo>
                  <a:pt x="1095" y="17358"/>
                  <a:pt x="1045" y="17420"/>
                  <a:pt x="912" y="17493"/>
                </a:cubicBezTo>
                <a:cubicBezTo>
                  <a:pt x="891" y="17552"/>
                  <a:pt x="845" y="17586"/>
                  <a:pt x="728" y="17589"/>
                </a:cubicBezTo>
                <a:cubicBezTo>
                  <a:pt x="564" y="17653"/>
                  <a:pt x="466" y="17665"/>
                  <a:pt x="418" y="17633"/>
                </a:cubicBezTo>
                <a:cubicBezTo>
                  <a:pt x="288" y="17681"/>
                  <a:pt x="228" y="17776"/>
                  <a:pt x="201" y="17971"/>
                </a:cubicBezTo>
                <a:cubicBezTo>
                  <a:pt x="179" y="18123"/>
                  <a:pt x="137" y="18403"/>
                  <a:pt x="109" y="18593"/>
                </a:cubicBezTo>
                <a:cubicBezTo>
                  <a:pt x="80" y="18782"/>
                  <a:pt x="38" y="19181"/>
                  <a:pt x="17" y="19482"/>
                </a:cubicBezTo>
                <a:cubicBezTo>
                  <a:pt x="7" y="19615"/>
                  <a:pt x="1" y="19716"/>
                  <a:pt x="0" y="19795"/>
                </a:cubicBezTo>
                <a:cubicBezTo>
                  <a:pt x="-4" y="20032"/>
                  <a:pt x="41" y="20073"/>
                  <a:pt x="208" y="20186"/>
                </a:cubicBezTo>
                <a:cubicBezTo>
                  <a:pt x="335" y="20272"/>
                  <a:pt x="639" y="20413"/>
                  <a:pt x="880" y="20501"/>
                </a:cubicBezTo>
                <a:cubicBezTo>
                  <a:pt x="1244" y="20632"/>
                  <a:pt x="1441" y="20659"/>
                  <a:pt x="2036" y="20659"/>
                </a:cubicBezTo>
                <a:cubicBezTo>
                  <a:pt x="2733" y="20659"/>
                  <a:pt x="2758" y="20656"/>
                  <a:pt x="2842" y="20496"/>
                </a:cubicBezTo>
                <a:cubicBezTo>
                  <a:pt x="2961" y="20267"/>
                  <a:pt x="2888" y="20157"/>
                  <a:pt x="2479" y="19940"/>
                </a:cubicBezTo>
                <a:cubicBezTo>
                  <a:pt x="2285" y="19836"/>
                  <a:pt x="2014" y="19610"/>
                  <a:pt x="1877" y="19438"/>
                </a:cubicBezTo>
                <a:cubicBezTo>
                  <a:pt x="1654" y="19158"/>
                  <a:pt x="1635" y="19084"/>
                  <a:pt x="1678" y="18748"/>
                </a:cubicBezTo>
                <a:cubicBezTo>
                  <a:pt x="1751" y="18179"/>
                  <a:pt x="1785" y="18103"/>
                  <a:pt x="1995" y="18056"/>
                </a:cubicBezTo>
                <a:cubicBezTo>
                  <a:pt x="2102" y="18032"/>
                  <a:pt x="2294" y="17921"/>
                  <a:pt x="2423" y="17809"/>
                </a:cubicBezTo>
                <a:cubicBezTo>
                  <a:pt x="2601" y="17655"/>
                  <a:pt x="2833" y="17564"/>
                  <a:pt x="3388" y="17433"/>
                </a:cubicBezTo>
                <a:cubicBezTo>
                  <a:pt x="4110" y="17262"/>
                  <a:pt x="4500" y="17252"/>
                  <a:pt x="4816" y="17398"/>
                </a:cubicBezTo>
                <a:cubicBezTo>
                  <a:pt x="5004" y="17484"/>
                  <a:pt x="4968" y="18209"/>
                  <a:pt x="4747" y="18821"/>
                </a:cubicBezTo>
                <a:cubicBezTo>
                  <a:pt x="4527" y="19430"/>
                  <a:pt x="4514" y="19645"/>
                  <a:pt x="4694" y="19832"/>
                </a:cubicBezTo>
                <a:cubicBezTo>
                  <a:pt x="4854" y="19997"/>
                  <a:pt x="5198" y="20013"/>
                  <a:pt x="5648" y="19876"/>
                </a:cubicBezTo>
                <a:cubicBezTo>
                  <a:pt x="6184" y="19713"/>
                  <a:pt x="6557" y="19841"/>
                  <a:pt x="6810" y="20269"/>
                </a:cubicBezTo>
                <a:cubicBezTo>
                  <a:pt x="6896" y="20416"/>
                  <a:pt x="6980" y="20534"/>
                  <a:pt x="6994" y="20534"/>
                </a:cubicBezTo>
                <a:cubicBezTo>
                  <a:pt x="7008" y="20534"/>
                  <a:pt x="7348" y="20620"/>
                  <a:pt x="7750" y="20723"/>
                </a:cubicBezTo>
                <a:cubicBezTo>
                  <a:pt x="8152" y="20826"/>
                  <a:pt x="8599" y="20911"/>
                  <a:pt x="8741" y="20911"/>
                </a:cubicBezTo>
                <a:cubicBezTo>
                  <a:pt x="8973" y="20910"/>
                  <a:pt x="11467" y="20479"/>
                  <a:pt x="11810" y="20380"/>
                </a:cubicBezTo>
                <a:cubicBezTo>
                  <a:pt x="11918" y="20349"/>
                  <a:pt x="11968" y="20412"/>
                  <a:pt x="12052" y="20686"/>
                </a:cubicBezTo>
                <a:cubicBezTo>
                  <a:pt x="12170" y="21068"/>
                  <a:pt x="12376" y="21223"/>
                  <a:pt x="12769" y="21223"/>
                </a:cubicBezTo>
                <a:cubicBezTo>
                  <a:pt x="12978" y="21223"/>
                  <a:pt x="13010" y="21247"/>
                  <a:pt x="13010" y="21411"/>
                </a:cubicBezTo>
                <a:lnTo>
                  <a:pt x="13010" y="21600"/>
                </a:lnTo>
                <a:lnTo>
                  <a:pt x="20918" y="21600"/>
                </a:lnTo>
                <a:lnTo>
                  <a:pt x="20874" y="21157"/>
                </a:lnTo>
                <a:cubicBezTo>
                  <a:pt x="20836" y="20761"/>
                  <a:pt x="20851" y="20705"/>
                  <a:pt x="21010" y="20625"/>
                </a:cubicBezTo>
                <a:cubicBezTo>
                  <a:pt x="21280" y="20487"/>
                  <a:pt x="21375" y="20185"/>
                  <a:pt x="21396" y="19401"/>
                </a:cubicBezTo>
                <a:lnTo>
                  <a:pt x="21417" y="18686"/>
                </a:lnTo>
                <a:lnTo>
                  <a:pt x="21188" y="18381"/>
                </a:lnTo>
                <a:cubicBezTo>
                  <a:pt x="21134" y="18413"/>
                  <a:pt x="21044" y="18385"/>
                  <a:pt x="20980" y="18280"/>
                </a:cubicBezTo>
                <a:cubicBezTo>
                  <a:pt x="20927" y="18192"/>
                  <a:pt x="20829" y="18062"/>
                  <a:pt x="20762" y="17994"/>
                </a:cubicBezTo>
                <a:cubicBezTo>
                  <a:pt x="20384" y="17609"/>
                  <a:pt x="20226" y="17042"/>
                  <a:pt x="20561" y="17271"/>
                </a:cubicBezTo>
                <a:cubicBezTo>
                  <a:pt x="20737" y="17391"/>
                  <a:pt x="20707" y="17259"/>
                  <a:pt x="20510" y="17052"/>
                </a:cubicBezTo>
                <a:cubicBezTo>
                  <a:pt x="20418" y="16954"/>
                  <a:pt x="20342" y="16832"/>
                  <a:pt x="20341" y="16780"/>
                </a:cubicBezTo>
                <a:cubicBezTo>
                  <a:pt x="20340" y="16728"/>
                  <a:pt x="20251" y="16625"/>
                  <a:pt x="20144" y="16553"/>
                </a:cubicBezTo>
                <a:cubicBezTo>
                  <a:pt x="19975" y="16438"/>
                  <a:pt x="19963" y="16401"/>
                  <a:pt x="20060" y="16270"/>
                </a:cubicBezTo>
                <a:cubicBezTo>
                  <a:pt x="20167" y="16125"/>
                  <a:pt x="20158" y="16121"/>
                  <a:pt x="19760" y="16127"/>
                </a:cubicBezTo>
                <a:cubicBezTo>
                  <a:pt x="19532" y="16131"/>
                  <a:pt x="19238" y="16112"/>
                  <a:pt x="19104" y="16086"/>
                </a:cubicBezTo>
                <a:cubicBezTo>
                  <a:pt x="18961" y="16058"/>
                  <a:pt x="18776" y="16075"/>
                  <a:pt x="18654" y="16129"/>
                </a:cubicBezTo>
                <a:cubicBezTo>
                  <a:pt x="18486" y="16203"/>
                  <a:pt x="18423" y="16203"/>
                  <a:pt x="18312" y="16127"/>
                </a:cubicBezTo>
                <a:cubicBezTo>
                  <a:pt x="18191" y="16044"/>
                  <a:pt x="18202" y="16013"/>
                  <a:pt x="18412" y="15833"/>
                </a:cubicBezTo>
                <a:cubicBezTo>
                  <a:pt x="18596" y="15674"/>
                  <a:pt x="18713" y="15635"/>
                  <a:pt x="18954" y="15649"/>
                </a:cubicBezTo>
                <a:cubicBezTo>
                  <a:pt x="19304" y="15669"/>
                  <a:pt x="19460" y="15537"/>
                  <a:pt x="19131" y="15499"/>
                </a:cubicBezTo>
                <a:cubicBezTo>
                  <a:pt x="18899" y="15473"/>
                  <a:pt x="18701" y="15365"/>
                  <a:pt x="18701" y="15267"/>
                </a:cubicBezTo>
                <a:cubicBezTo>
                  <a:pt x="18701" y="15234"/>
                  <a:pt x="18816" y="15159"/>
                  <a:pt x="18956" y="15099"/>
                </a:cubicBezTo>
                <a:cubicBezTo>
                  <a:pt x="19107" y="15035"/>
                  <a:pt x="19192" y="14950"/>
                  <a:pt x="19166" y="14894"/>
                </a:cubicBezTo>
                <a:cubicBezTo>
                  <a:pt x="19108" y="14769"/>
                  <a:pt x="19598" y="14031"/>
                  <a:pt x="19964" y="13693"/>
                </a:cubicBezTo>
                <a:cubicBezTo>
                  <a:pt x="20123" y="13546"/>
                  <a:pt x="20251" y="13391"/>
                  <a:pt x="20251" y="13348"/>
                </a:cubicBezTo>
                <a:cubicBezTo>
                  <a:pt x="20251" y="13305"/>
                  <a:pt x="20310" y="13171"/>
                  <a:pt x="20381" y="13048"/>
                </a:cubicBezTo>
                <a:cubicBezTo>
                  <a:pt x="20824" y="12272"/>
                  <a:pt x="21124" y="11084"/>
                  <a:pt x="20826" y="11288"/>
                </a:cubicBezTo>
                <a:cubicBezTo>
                  <a:pt x="20762" y="11331"/>
                  <a:pt x="20662" y="11502"/>
                  <a:pt x="20602" y="11669"/>
                </a:cubicBezTo>
                <a:cubicBezTo>
                  <a:pt x="20483" y="12004"/>
                  <a:pt x="20328" y="12323"/>
                  <a:pt x="20075" y="12753"/>
                </a:cubicBezTo>
                <a:cubicBezTo>
                  <a:pt x="19983" y="12909"/>
                  <a:pt x="19908" y="13074"/>
                  <a:pt x="19908" y="13118"/>
                </a:cubicBezTo>
                <a:cubicBezTo>
                  <a:pt x="19908" y="13162"/>
                  <a:pt x="19852" y="13233"/>
                  <a:pt x="19786" y="13278"/>
                </a:cubicBezTo>
                <a:cubicBezTo>
                  <a:pt x="19720" y="13324"/>
                  <a:pt x="19649" y="13449"/>
                  <a:pt x="19624" y="13555"/>
                </a:cubicBezTo>
                <a:cubicBezTo>
                  <a:pt x="19548" y="13886"/>
                  <a:pt x="19323" y="14318"/>
                  <a:pt x="19247" y="14281"/>
                </a:cubicBezTo>
                <a:cubicBezTo>
                  <a:pt x="19062" y="14191"/>
                  <a:pt x="19209" y="13645"/>
                  <a:pt x="19592" y="13000"/>
                </a:cubicBezTo>
                <a:cubicBezTo>
                  <a:pt x="19813" y="12629"/>
                  <a:pt x="19994" y="12227"/>
                  <a:pt x="19994" y="12108"/>
                </a:cubicBezTo>
                <a:cubicBezTo>
                  <a:pt x="19995" y="11633"/>
                  <a:pt x="20699" y="10248"/>
                  <a:pt x="21353" y="9434"/>
                </a:cubicBezTo>
                <a:cubicBezTo>
                  <a:pt x="21596" y="9131"/>
                  <a:pt x="21542" y="9026"/>
                  <a:pt x="21141" y="9024"/>
                </a:cubicBezTo>
                <a:cubicBezTo>
                  <a:pt x="21037" y="9023"/>
                  <a:pt x="20932" y="8993"/>
                  <a:pt x="20906" y="8959"/>
                </a:cubicBezTo>
                <a:cubicBezTo>
                  <a:pt x="20881" y="8925"/>
                  <a:pt x="20700" y="8878"/>
                  <a:pt x="20505" y="8852"/>
                </a:cubicBezTo>
                <a:cubicBezTo>
                  <a:pt x="19968" y="8781"/>
                  <a:pt x="19531" y="8567"/>
                  <a:pt x="19273" y="8245"/>
                </a:cubicBezTo>
                <a:cubicBezTo>
                  <a:pt x="19146" y="8086"/>
                  <a:pt x="19006" y="7956"/>
                  <a:pt x="18962" y="7956"/>
                </a:cubicBezTo>
                <a:cubicBezTo>
                  <a:pt x="18918" y="7956"/>
                  <a:pt x="18832" y="7882"/>
                  <a:pt x="18770" y="7791"/>
                </a:cubicBezTo>
                <a:cubicBezTo>
                  <a:pt x="18708" y="7700"/>
                  <a:pt x="18469" y="7394"/>
                  <a:pt x="18239" y="7111"/>
                </a:cubicBezTo>
                <a:cubicBezTo>
                  <a:pt x="17937" y="6739"/>
                  <a:pt x="17757" y="6407"/>
                  <a:pt x="17584" y="5908"/>
                </a:cubicBezTo>
                <a:cubicBezTo>
                  <a:pt x="17133" y="4608"/>
                  <a:pt x="17065" y="3903"/>
                  <a:pt x="17423" y="4240"/>
                </a:cubicBezTo>
                <a:cubicBezTo>
                  <a:pt x="17601" y="4408"/>
                  <a:pt x="17724" y="4739"/>
                  <a:pt x="17881" y="5484"/>
                </a:cubicBezTo>
                <a:cubicBezTo>
                  <a:pt x="17952" y="5825"/>
                  <a:pt x="18090" y="6225"/>
                  <a:pt x="18190" y="6372"/>
                </a:cubicBezTo>
                <a:cubicBezTo>
                  <a:pt x="18401" y="6684"/>
                  <a:pt x="18537" y="6834"/>
                  <a:pt x="18581" y="6798"/>
                </a:cubicBezTo>
                <a:cubicBezTo>
                  <a:pt x="18652" y="6739"/>
                  <a:pt x="18412" y="5889"/>
                  <a:pt x="18177" y="5375"/>
                </a:cubicBezTo>
                <a:cubicBezTo>
                  <a:pt x="17821" y="4594"/>
                  <a:pt x="17991" y="4412"/>
                  <a:pt x="18399" y="5138"/>
                </a:cubicBezTo>
                <a:cubicBezTo>
                  <a:pt x="18512" y="5339"/>
                  <a:pt x="18707" y="5665"/>
                  <a:pt x="18834" y="5861"/>
                </a:cubicBezTo>
                <a:cubicBezTo>
                  <a:pt x="19187" y="6404"/>
                  <a:pt x="19189" y="6409"/>
                  <a:pt x="19303" y="6831"/>
                </a:cubicBezTo>
                <a:cubicBezTo>
                  <a:pt x="19498" y="7548"/>
                  <a:pt x="19803" y="7953"/>
                  <a:pt x="20424" y="8323"/>
                </a:cubicBezTo>
                <a:cubicBezTo>
                  <a:pt x="21106" y="8729"/>
                  <a:pt x="21253" y="8756"/>
                  <a:pt x="20837" y="8399"/>
                </a:cubicBezTo>
                <a:cubicBezTo>
                  <a:pt x="20507" y="8117"/>
                  <a:pt x="20343" y="7847"/>
                  <a:pt x="20065" y="7117"/>
                </a:cubicBezTo>
                <a:cubicBezTo>
                  <a:pt x="19936" y="6777"/>
                  <a:pt x="19920" y="6643"/>
                  <a:pt x="19994" y="6569"/>
                </a:cubicBezTo>
                <a:cubicBezTo>
                  <a:pt x="20098" y="6466"/>
                  <a:pt x="20296" y="6496"/>
                  <a:pt x="20514" y="6649"/>
                </a:cubicBezTo>
                <a:cubicBezTo>
                  <a:pt x="20587" y="6700"/>
                  <a:pt x="20732" y="6724"/>
                  <a:pt x="20837" y="6701"/>
                </a:cubicBezTo>
                <a:cubicBezTo>
                  <a:pt x="21026" y="6660"/>
                  <a:pt x="21026" y="6659"/>
                  <a:pt x="20775" y="6398"/>
                </a:cubicBezTo>
                <a:cubicBezTo>
                  <a:pt x="20636" y="6253"/>
                  <a:pt x="20230" y="5946"/>
                  <a:pt x="19872" y="5715"/>
                </a:cubicBezTo>
                <a:cubicBezTo>
                  <a:pt x="19478" y="5460"/>
                  <a:pt x="19254" y="5269"/>
                  <a:pt x="19302" y="5230"/>
                </a:cubicBezTo>
                <a:cubicBezTo>
                  <a:pt x="19345" y="5194"/>
                  <a:pt x="19707" y="5172"/>
                  <a:pt x="20107" y="5179"/>
                </a:cubicBezTo>
                <a:cubicBezTo>
                  <a:pt x="20913" y="5194"/>
                  <a:pt x="21017" y="5138"/>
                  <a:pt x="20848" y="4776"/>
                </a:cubicBezTo>
                <a:cubicBezTo>
                  <a:pt x="20798" y="4669"/>
                  <a:pt x="20701" y="4282"/>
                  <a:pt x="20634" y="3916"/>
                </a:cubicBezTo>
                <a:cubicBezTo>
                  <a:pt x="20518" y="3279"/>
                  <a:pt x="20519" y="3242"/>
                  <a:pt x="20683" y="3052"/>
                </a:cubicBezTo>
                <a:cubicBezTo>
                  <a:pt x="20879" y="2825"/>
                  <a:pt x="20901" y="2691"/>
                  <a:pt x="20756" y="2572"/>
                </a:cubicBezTo>
                <a:cubicBezTo>
                  <a:pt x="20633" y="2470"/>
                  <a:pt x="20586" y="1771"/>
                  <a:pt x="20696" y="1657"/>
                </a:cubicBezTo>
                <a:cubicBezTo>
                  <a:pt x="20746" y="1606"/>
                  <a:pt x="20745" y="1555"/>
                  <a:pt x="20689" y="1527"/>
                </a:cubicBezTo>
                <a:cubicBezTo>
                  <a:pt x="20639" y="1501"/>
                  <a:pt x="20597" y="1421"/>
                  <a:pt x="20597" y="1346"/>
                </a:cubicBezTo>
                <a:cubicBezTo>
                  <a:pt x="20597" y="1260"/>
                  <a:pt x="20517" y="1192"/>
                  <a:pt x="20386" y="1165"/>
                </a:cubicBezTo>
                <a:cubicBezTo>
                  <a:pt x="20271" y="1141"/>
                  <a:pt x="20110" y="1061"/>
                  <a:pt x="20028" y="987"/>
                </a:cubicBezTo>
                <a:cubicBezTo>
                  <a:pt x="19946" y="912"/>
                  <a:pt x="19771" y="850"/>
                  <a:pt x="19638" y="850"/>
                </a:cubicBezTo>
                <a:cubicBezTo>
                  <a:pt x="19504" y="850"/>
                  <a:pt x="19267" y="787"/>
                  <a:pt x="19112" y="709"/>
                </a:cubicBezTo>
                <a:cubicBezTo>
                  <a:pt x="18771" y="537"/>
                  <a:pt x="18289" y="525"/>
                  <a:pt x="17670" y="677"/>
                </a:cubicBezTo>
                <a:cubicBezTo>
                  <a:pt x="17350" y="755"/>
                  <a:pt x="17184" y="767"/>
                  <a:pt x="17120" y="715"/>
                </a:cubicBezTo>
                <a:cubicBezTo>
                  <a:pt x="17057" y="663"/>
                  <a:pt x="16999" y="664"/>
                  <a:pt x="16920" y="718"/>
                </a:cubicBezTo>
                <a:cubicBezTo>
                  <a:pt x="16698" y="870"/>
                  <a:pt x="16682" y="571"/>
                  <a:pt x="16901" y="372"/>
                </a:cubicBezTo>
                <a:lnTo>
                  <a:pt x="17105" y="186"/>
                </a:lnTo>
                <a:close/>
                <a:moveTo>
                  <a:pt x="6371" y="300"/>
                </a:moveTo>
                <a:cubicBezTo>
                  <a:pt x="5670" y="301"/>
                  <a:pt x="4625" y="928"/>
                  <a:pt x="4514" y="1414"/>
                </a:cubicBezTo>
                <a:cubicBezTo>
                  <a:pt x="4444" y="1719"/>
                  <a:pt x="4406" y="1783"/>
                  <a:pt x="4174" y="1865"/>
                </a:cubicBezTo>
                <a:cubicBezTo>
                  <a:pt x="4309" y="1899"/>
                  <a:pt x="4252" y="2005"/>
                  <a:pt x="3977" y="2095"/>
                </a:cubicBezTo>
                <a:cubicBezTo>
                  <a:pt x="3712" y="2183"/>
                  <a:pt x="3611" y="2271"/>
                  <a:pt x="3482" y="2529"/>
                </a:cubicBezTo>
                <a:cubicBezTo>
                  <a:pt x="3350" y="2792"/>
                  <a:pt x="3246" y="2884"/>
                  <a:pt x="2928" y="3007"/>
                </a:cubicBezTo>
                <a:cubicBezTo>
                  <a:pt x="2660" y="3112"/>
                  <a:pt x="2487" y="3240"/>
                  <a:pt x="2386" y="3409"/>
                </a:cubicBezTo>
                <a:cubicBezTo>
                  <a:pt x="2303" y="3546"/>
                  <a:pt x="2156" y="3713"/>
                  <a:pt x="2057" y="3780"/>
                </a:cubicBezTo>
                <a:cubicBezTo>
                  <a:pt x="1885" y="3896"/>
                  <a:pt x="1629" y="4229"/>
                  <a:pt x="1308" y="4758"/>
                </a:cubicBezTo>
                <a:cubicBezTo>
                  <a:pt x="1225" y="4895"/>
                  <a:pt x="1008" y="5151"/>
                  <a:pt x="824" y="5327"/>
                </a:cubicBezTo>
                <a:cubicBezTo>
                  <a:pt x="640" y="5503"/>
                  <a:pt x="398" y="5801"/>
                  <a:pt x="287" y="5989"/>
                </a:cubicBezTo>
                <a:cubicBezTo>
                  <a:pt x="52" y="6390"/>
                  <a:pt x="60" y="6669"/>
                  <a:pt x="330" y="7459"/>
                </a:cubicBezTo>
                <a:cubicBezTo>
                  <a:pt x="512" y="7992"/>
                  <a:pt x="636" y="8459"/>
                  <a:pt x="769" y="9127"/>
                </a:cubicBezTo>
                <a:cubicBezTo>
                  <a:pt x="808" y="9323"/>
                  <a:pt x="867" y="9569"/>
                  <a:pt x="899" y="9675"/>
                </a:cubicBezTo>
                <a:cubicBezTo>
                  <a:pt x="940" y="9809"/>
                  <a:pt x="896" y="9973"/>
                  <a:pt x="756" y="10209"/>
                </a:cubicBezTo>
                <a:cubicBezTo>
                  <a:pt x="511" y="10625"/>
                  <a:pt x="392" y="11957"/>
                  <a:pt x="604" y="11920"/>
                </a:cubicBezTo>
                <a:cubicBezTo>
                  <a:pt x="669" y="11909"/>
                  <a:pt x="727" y="11947"/>
                  <a:pt x="734" y="12006"/>
                </a:cubicBezTo>
                <a:cubicBezTo>
                  <a:pt x="740" y="12064"/>
                  <a:pt x="751" y="12141"/>
                  <a:pt x="756" y="12176"/>
                </a:cubicBezTo>
                <a:cubicBezTo>
                  <a:pt x="762" y="12211"/>
                  <a:pt x="880" y="12112"/>
                  <a:pt x="1019" y="11953"/>
                </a:cubicBezTo>
                <a:cubicBezTo>
                  <a:pt x="1158" y="11795"/>
                  <a:pt x="1420" y="11575"/>
                  <a:pt x="1601" y="11464"/>
                </a:cubicBezTo>
                <a:cubicBezTo>
                  <a:pt x="1782" y="11353"/>
                  <a:pt x="2280" y="11033"/>
                  <a:pt x="2707" y="10754"/>
                </a:cubicBezTo>
                <a:cubicBezTo>
                  <a:pt x="3133" y="10475"/>
                  <a:pt x="3598" y="10200"/>
                  <a:pt x="3741" y="10141"/>
                </a:cubicBezTo>
                <a:cubicBezTo>
                  <a:pt x="4129" y="9978"/>
                  <a:pt x="4734" y="9392"/>
                  <a:pt x="4970" y="8951"/>
                </a:cubicBezTo>
                <a:lnTo>
                  <a:pt x="5180" y="8560"/>
                </a:lnTo>
                <a:lnTo>
                  <a:pt x="4946" y="8738"/>
                </a:lnTo>
                <a:cubicBezTo>
                  <a:pt x="4818" y="8836"/>
                  <a:pt x="4565" y="9096"/>
                  <a:pt x="4383" y="9316"/>
                </a:cubicBezTo>
                <a:cubicBezTo>
                  <a:pt x="4065" y="9700"/>
                  <a:pt x="3616" y="10042"/>
                  <a:pt x="3200" y="10222"/>
                </a:cubicBezTo>
                <a:cubicBezTo>
                  <a:pt x="2787" y="10400"/>
                  <a:pt x="2859" y="10202"/>
                  <a:pt x="3392" y="9680"/>
                </a:cubicBezTo>
                <a:cubicBezTo>
                  <a:pt x="3696" y="9382"/>
                  <a:pt x="4028" y="9015"/>
                  <a:pt x="4129" y="8867"/>
                </a:cubicBezTo>
                <a:cubicBezTo>
                  <a:pt x="4307" y="8606"/>
                  <a:pt x="4307" y="8595"/>
                  <a:pt x="4148" y="8595"/>
                </a:cubicBezTo>
                <a:cubicBezTo>
                  <a:pt x="4058" y="8595"/>
                  <a:pt x="3913" y="8660"/>
                  <a:pt x="3827" y="8738"/>
                </a:cubicBezTo>
                <a:cubicBezTo>
                  <a:pt x="3741" y="8816"/>
                  <a:pt x="3625" y="8879"/>
                  <a:pt x="3566" y="8879"/>
                </a:cubicBezTo>
                <a:cubicBezTo>
                  <a:pt x="3508" y="8879"/>
                  <a:pt x="3262" y="9025"/>
                  <a:pt x="3024" y="9202"/>
                </a:cubicBezTo>
                <a:cubicBezTo>
                  <a:pt x="2504" y="9587"/>
                  <a:pt x="2352" y="9505"/>
                  <a:pt x="2782" y="9073"/>
                </a:cubicBezTo>
                <a:cubicBezTo>
                  <a:pt x="2947" y="8907"/>
                  <a:pt x="3075" y="8724"/>
                  <a:pt x="3067" y="8666"/>
                </a:cubicBezTo>
                <a:cubicBezTo>
                  <a:pt x="3049" y="8542"/>
                  <a:pt x="3694" y="7769"/>
                  <a:pt x="4141" y="7381"/>
                </a:cubicBezTo>
                <a:cubicBezTo>
                  <a:pt x="4313" y="7232"/>
                  <a:pt x="4432" y="7092"/>
                  <a:pt x="4407" y="7071"/>
                </a:cubicBezTo>
                <a:cubicBezTo>
                  <a:pt x="4368" y="7039"/>
                  <a:pt x="4191" y="7149"/>
                  <a:pt x="3611" y="7554"/>
                </a:cubicBezTo>
                <a:cubicBezTo>
                  <a:pt x="3337" y="7746"/>
                  <a:pt x="2998" y="7890"/>
                  <a:pt x="2919" y="7850"/>
                </a:cubicBezTo>
                <a:cubicBezTo>
                  <a:pt x="2740" y="7759"/>
                  <a:pt x="3315" y="7180"/>
                  <a:pt x="4045" y="6714"/>
                </a:cubicBezTo>
                <a:cubicBezTo>
                  <a:pt x="4306" y="6547"/>
                  <a:pt x="4567" y="6335"/>
                  <a:pt x="4623" y="6242"/>
                </a:cubicBezTo>
                <a:cubicBezTo>
                  <a:pt x="4902" y="5779"/>
                  <a:pt x="5423" y="4814"/>
                  <a:pt x="5423" y="4763"/>
                </a:cubicBezTo>
                <a:cubicBezTo>
                  <a:pt x="5423" y="4731"/>
                  <a:pt x="5481" y="4665"/>
                  <a:pt x="5552" y="4617"/>
                </a:cubicBezTo>
                <a:cubicBezTo>
                  <a:pt x="5623" y="4568"/>
                  <a:pt x="5679" y="4492"/>
                  <a:pt x="5678" y="4448"/>
                </a:cubicBezTo>
                <a:cubicBezTo>
                  <a:pt x="5674" y="4320"/>
                  <a:pt x="5168" y="4852"/>
                  <a:pt x="5165" y="4987"/>
                </a:cubicBezTo>
                <a:cubicBezTo>
                  <a:pt x="5160" y="5301"/>
                  <a:pt x="4348" y="6174"/>
                  <a:pt x="4186" y="6040"/>
                </a:cubicBezTo>
                <a:cubicBezTo>
                  <a:pt x="4133" y="5997"/>
                  <a:pt x="4133" y="5940"/>
                  <a:pt x="4186" y="5881"/>
                </a:cubicBezTo>
                <a:cubicBezTo>
                  <a:pt x="4231" y="5831"/>
                  <a:pt x="4314" y="5701"/>
                  <a:pt x="4370" y="5594"/>
                </a:cubicBezTo>
                <a:cubicBezTo>
                  <a:pt x="4463" y="5414"/>
                  <a:pt x="4455" y="5402"/>
                  <a:pt x="4278" y="5417"/>
                </a:cubicBezTo>
                <a:cubicBezTo>
                  <a:pt x="4098" y="5433"/>
                  <a:pt x="4088" y="5410"/>
                  <a:pt x="4107" y="5044"/>
                </a:cubicBezTo>
                <a:cubicBezTo>
                  <a:pt x="4151" y="4208"/>
                  <a:pt x="4575" y="3484"/>
                  <a:pt x="5162" y="3243"/>
                </a:cubicBezTo>
                <a:cubicBezTo>
                  <a:pt x="5385" y="3151"/>
                  <a:pt x="5433" y="3153"/>
                  <a:pt x="5610" y="3255"/>
                </a:cubicBezTo>
                <a:cubicBezTo>
                  <a:pt x="5860" y="3399"/>
                  <a:pt x="6385" y="3622"/>
                  <a:pt x="6476" y="3622"/>
                </a:cubicBezTo>
                <a:cubicBezTo>
                  <a:pt x="6513" y="3622"/>
                  <a:pt x="6543" y="3562"/>
                  <a:pt x="6543" y="3489"/>
                </a:cubicBezTo>
                <a:cubicBezTo>
                  <a:pt x="6543" y="3416"/>
                  <a:pt x="6610" y="3280"/>
                  <a:pt x="6693" y="3187"/>
                </a:cubicBezTo>
                <a:cubicBezTo>
                  <a:pt x="6928" y="2922"/>
                  <a:pt x="7061" y="2709"/>
                  <a:pt x="7061" y="2594"/>
                </a:cubicBezTo>
                <a:cubicBezTo>
                  <a:pt x="7061" y="2537"/>
                  <a:pt x="7136" y="2457"/>
                  <a:pt x="7228" y="2416"/>
                </a:cubicBezTo>
                <a:cubicBezTo>
                  <a:pt x="7337" y="2369"/>
                  <a:pt x="7415" y="2233"/>
                  <a:pt x="7452" y="2034"/>
                </a:cubicBezTo>
                <a:cubicBezTo>
                  <a:pt x="7509" y="1717"/>
                  <a:pt x="7805" y="1340"/>
                  <a:pt x="7960" y="1368"/>
                </a:cubicBezTo>
                <a:cubicBezTo>
                  <a:pt x="7944" y="1244"/>
                  <a:pt x="7896" y="1126"/>
                  <a:pt x="7818" y="988"/>
                </a:cubicBezTo>
                <a:cubicBezTo>
                  <a:pt x="7645" y="685"/>
                  <a:pt x="7567" y="627"/>
                  <a:pt x="7148" y="473"/>
                </a:cubicBezTo>
                <a:cubicBezTo>
                  <a:pt x="6887" y="378"/>
                  <a:pt x="6537" y="300"/>
                  <a:pt x="6371" y="300"/>
                </a:cubicBezTo>
                <a:close/>
                <a:moveTo>
                  <a:pt x="12249" y="2007"/>
                </a:moveTo>
                <a:cubicBezTo>
                  <a:pt x="12122" y="2002"/>
                  <a:pt x="11855" y="2056"/>
                  <a:pt x="11780" y="2118"/>
                </a:cubicBezTo>
                <a:cubicBezTo>
                  <a:pt x="11725" y="2163"/>
                  <a:pt x="11638" y="2200"/>
                  <a:pt x="11585" y="2200"/>
                </a:cubicBezTo>
                <a:cubicBezTo>
                  <a:pt x="11445" y="2200"/>
                  <a:pt x="11161" y="2475"/>
                  <a:pt x="10960" y="2804"/>
                </a:cubicBezTo>
                <a:cubicBezTo>
                  <a:pt x="10864" y="2960"/>
                  <a:pt x="10694" y="3158"/>
                  <a:pt x="10583" y="3241"/>
                </a:cubicBezTo>
                <a:cubicBezTo>
                  <a:pt x="10352" y="3413"/>
                  <a:pt x="9150" y="3783"/>
                  <a:pt x="9027" y="3721"/>
                </a:cubicBezTo>
                <a:cubicBezTo>
                  <a:pt x="8982" y="3698"/>
                  <a:pt x="8881" y="3725"/>
                  <a:pt x="8801" y="3783"/>
                </a:cubicBezTo>
                <a:cubicBezTo>
                  <a:pt x="8721" y="3840"/>
                  <a:pt x="8467" y="3910"/>
                  <a:pt x="8238" y="3937"/>
                </a:cubicBezTo>
                <a:cubicBezTo>
                  <a:pt x="7947" y="3971"/>
                  <a:pt x="7836" y="4015"/>
                  <a:pt x="7867" y="4080"/>
                </a:cubicBezTo>
                <a:cubicBezTo>
                  <a:pt x="7925" y="4205"/>
                  <a:pt x="7757" y="4332"/>
                  <a:pt x="7534" y="4332"/>
                </a:cubicBezTo>
                <a:cubicBezTo>
                  <a:pt x="7435" y="4332"/>
                  <a:pt x="7303" y="4373"/>
                  <a:pt x="7243" y="4421"/>
                </a:cubicBezTo>
                <a:cubicBezTo>
                  <a:pt x="7156" y="4493"/>
                  <a:pt x="7112" y="4484"/>
                  <a:pt x="7018" y="4380"/>
                </a:cubicBezTo>
                <a:cubicBezTo>
                  <a:pt x="6906" y="4255"/>
                  <a:pt x="6899" y="4256"/>
                  <a:pt x="6808" y="4396"/>
                </a:cubicBezTo>
                <a:cubicBezTo>
                  <a:pt x="6756" y="4476"/>
                  <a:pt x="6656" y="4871"/>
                  <a:pt x="6586" y="5273"/>
                </a:cubicBezTo>
                <a:cubicBezTo>
                  <a:pt x="6517" y="5675"/>
                  <a:pt x="6423" y="6113"/>
                  <a:pt x="6374" y="6250"/>
                </a:cubicBezTo>
                <a:cubicBezTo>
                  <a:pt x="6326" y="6386"/>
                  <a:pt x="6284" y="6525"/>
                  <a:pt x="6284" y="6557"/>
                </a:cubicBezTo>
                <a:cubicBezTo>
                  <a:pt x="6284" y="6696"/>
                  <a:pt x="6438" y="6503"/>
                  <a:pt x="6793" y="5920"/>
                </a:cubicBezTo>
                <a:cubicBezTo>
                  <a:pt x="7002" y="5575"/>
                  <a:pt x="7200" y="5245"/>
                  <a:pt x="7230" y="5190"/>
                </a:cubicBezTo>
                <a:cubicBezTo>
                  <a:pt x="7260" y="5135"/>
                  <a:pt x="7548" y="5032"/>
                  <a:pt x="7868" y="4960"/>
                </a:cubicBezTo>
                <a:cubicBezTo>
                  <a:pt x="8189" y="4887"/>
                  <a:pt x="8604" y="4764"/>
                  <a:pt x="8788" y="4687"/>
                </a:cubicBezTo>
                <a:cubicBezTo>
                  <a:pt x="8973" y="4609"/>
                  <a:pt x="9201" y="4547"/>
                  <a:pt x="9295" y="4547"/>
                </a:cubicBezTo>
                <a:cubicBezTo>
                  <a:pt x="9389" y="4547"/>
                  <a:pt x="9487" y="4514"/>
                  <a:pt x="9515" y="4477"/>
                </a:cubicBezTo>
                <a:cubicBezTo>
                  <a:pt x="9542" y="4440"/>
                  <a:pt x="9787" y="4308"/>
                  <a:pt x="10059" y="4181"/>
                </a:cubicBezTo>
                <a:cubicBezTo>
                  <a:pt x="10331" y="4055"/>
                  <a:pt x="10708" y="3853"/>
                  <a:pt x="10898" y="3733"/>
                </a:cubicBezTo>
                <a:cubicBezTo>
                  <a:pt x="11297" y="3481"/>
                  <a:pt x="11518" y="3364"/>
                  <a:pt x="11760" y="3274"/>
                </a:cubicBezTo>
                <a:cubicBezTo>
                  <a:pt x="11993" y="3188"/>
                  <a:pt x="12466" y="2769"/>
                  <a:pt x="12330" y="2769"/>
                </a:cubicBezTo>
                <a:cubicBezTo>
                  <a:pt x="12271" y="2769"/>
                  <a:pt x="12145" y="2801"/>
                  <a:pt x="12052" y="2842"/>
                </a:cubicBezTo>
                <a:cubicBezTo>
                  <a:pt x="11804" y="2952"/>
                  <a:pt x="11733" y="2733"/>
                  <a:pt x="11953" y="2534"/>
                </a:cubicBezTo>
                <a:cubicBezTo>
                  <a:pt x="12117" y="2386"/>
                  <a:pt x="12321" y="2108"/>
                  <a:pt x="12321" y="2032"/>
                </a:cubicBezTo>
                <a:cubicBezTo>
                  <a:pt x="12321" y="2015"/>
                  <a:pt x="12292" y="2008"/>
                  <a:pt x="12249" y="2007"/>
                </a:cubicBezTo>
                <a:close/>
                <a:moveTo>
                  <a:pt x="5638" y="3695"/>
                </a:moveTo>
                <a:cubicBezTo>
                  <a:pt x="5328" y="3699"/>
                  <a:pt x="5058" y="3879"/>
                  <a:pt x="4940" y="4161"/>
                </a:cubicBezTo>
                <a:lnTo>
                  <a:pt x="4824" y="4439"/>
                </a:lnTo>
                <a:lnTo>
                  <a:pt x="5051" y="4199"/>
                </a:lnTo>
                <a:cubicBezTo>
                  <a:pt x="5176" y="4068"/>
                  <a:pt x="5396" y="3901"/>
                  <a:pt x="5543" y="3827"/>
                </a:cubicBezTo>
                <a:cubicBezTo>
                  <a:pt x="5756" y="3720"/>
                  <a:pt x="5776" y="3694"/>
                  <a:pt x="5638" y="3695"/>
                </a:cubicBezTo>
                <a:close/>
                <a:moveTo>
                  <a:pt x="7324" y="3977"/>
                </a:moveTo>
                <a:cubicBezTo>
                  <a:pt x="7274" y="3977"/>
                  <a:pt x="7232" y="4007"/>
                  <a:pt x="7232" y="4046"/>
                </a:cubicBezTo>
                <a:cubicBezTo>
                  <a:pt x="7232" y="4086"/>
                  <a:pt x="7251" y="4120"/>
                  <a:pt x="7272" y="4120"/>
                </a:cubicBezTo>
                <a:cubicBezTo>
                  <a:pt x="7292" y="4120"/>
                  <a:pt x="7332" y="4086"/>
                  <a:pt x="7362" y="4046"/>
                </a:cubicBezTo>
                <a:cubicBezTo>
                  <a:pt x="7391" y="4007"/>
                  <a:pt x="7374" y="3977"/>
                  <a:pt x="7324" y="3977"/>
                </a:cubicBezTo>
                <a:close/>
                <a:moveTo>
                  <a:pt x="5697" y="5584"/>
                </a:moveTo>
                <a:cubicBezTo>
                  <a:pt x="5674" y="5605"/>
                  <a:pt x="5648" y="5670"/>
                  <a:pt x="5608" y="5789"/>
                </a:cubicBezTo>
                <a:cubicBezTo>
                  <a:pt x="5556" y="5946"/>
                  <a:pt x="5431" y="6196"/>
                  <a:pt x="5333" y="6347"/>
                </a:cubicBezTo>
                <a:lnTo>
                  <a:pt x="5152" y="6622"/>
                </a:lnTo>
                <a:lnTo>
                  <a:pt x="5417" y="6468"/>
                </a:lnTo>
                <a:cubicBezTo>
                  <a:pt x="5562" y="6382"/>
                  <a:pt x="5705" y="6228"/>
                  <a:pt x="5732" y="6123"/>
                </a:cubicBezTo>
                <a:cubicBezTo>
                  <a:pt x="5760" y="6018"/>
                  <a:pt x="5792" y="5900"/>
                  <a:pt x="5806" y="5861"/>
                </a:cubicBezTo>
                <a:cubicBezTo>
                  <a:pt x="5819" y="5822"/>
                  <a:pt x="5803" y="5724"/>
                  <a:pt x="5768" y="5646"/>
                </a:cubicBezTo>
                <a:cubicBezTo>
                  <a:pt x="5742" y="5587"/>
                  <a:pt x="5720" y="5564"/>
                  <a:pt x="5697" y="5584"/>
                </a:cubicBezTo>
                <a:close/>
                <a:moveTo>
                  <a:pt x="3609" y="11019"/>
                </a:moveTo>
                <a:lnTo>
                  <a:pt x="3095" y="11237"/>
                </a:lnTo>
                <a:cubicBezTo>
                  <a:pt x="2769" y="11375"/>
                  <a:pt x="2413" y="11607"/>
                  <a:pt x="2125" y="11874"/>
                </a:cubicBezTo>
                <a:cubicBezTo>
                  <a:pt x="1875" y="12106"/>
                  <a:pt x="1508" y="12446"/>
                  <a:pt x="1306" y="12630"/>
                </a:cubicBezTo>
                <a:cubicBezTo>
                  <a:pt x="918" y="12986"/>
                  <a:pt x="878" y="13067"/>
                  <a:pt x="1038" y="13199"/>
                </a:cubicBezTo>
                <a:cubicBezTo>
                  <a:pt x="1149" y="13291"/>
                  <a:pt x="1284" y="13250"/>
                  <a:pt x="1284" y="13126"/>
                </a:cubicBezTo>
                <a:cubicBezTo>
                  <a:pt x="1284" y="13028"/>
                  <a:pt x="2765" y="11824"/>
                  <a:pt x="2857" y="11847"/>
                </a:cubicBezTo>
                <a:cubicBezTo>
                  <a:pt x="2892" y="11856"/>
                  <a:pt x="2922" y="11836"/>
                  <a:pt x="2922" y="11801"/>
                </a:cubicBezTo>
                <a:cubicBezTo>
                  <a:pt x="2922" y="11765"/>
                  <a:pt x="3075" y="11574"/>
                  <a:pt x="3264" y="11377"/>
                </a:cubicBezTo>
                <a:lnTo>
                  <a:pt x="3609" y="11019"/>
                </a:lnTo>
                <a:close/>
                <a:moveTo>
                  <a:pt x="14348" y="12135"/>
                </a:moveTo>
                <a:cubicBezTo>
                  <a:pt x="14256" y="12504"/>
                  <a:pt x="14179" y="12865"/>
                  <a:pt x="14134" y="13143"/>
                </a:cubicBezTo>
                <a:cubicBezTo>
                  <a:pt x="14078" y="13484"/>
                  <a:pt x="13987" y="13866"/>
                  <a:pt x="13901" y="14173"/>
                </a:cubicBezTo>
                <a:cubicBezTo>
                  <a:pt x="13921" y="14159"/>
                  <a:pt x="13941" y="14146"/>
                  <a:pt x="13967" y="14135"/>
                </a:cubicBezTo>
                <a:cubicBezTo>
                  <a:pt x="14105" y="14074"/>
                  <a:pt x="14133" y="14014"/>
                  <a:pt x="14091" y="13876"/>
                </a:cubicBezTo>
                <a:cubicBezTo>
                  <a:pt x="14060" y="13773"/>
                  <a:pt x="14197" y="12923"/>
                  <a:pt x="14348" y="12135"/>
                </a:cubicBezTo>
                <a:close/>
                <a:moveTo>
                  <a:pt x="19945" y="14675"/>
                </a:moveTo>
                <a:cubicBezTo>
                  <a:pt x="19904" y="14678"/>
                  <a:pt x="19864" y="14687"/>
                  <a:pt x="19831" y="14702"/>
                </a:cubicBezTo>
                <a:cubicBezTo>
                  <a:pt x="19729" y="14747"/>
                  <a:pt x="19649" y="14818"/>
                  <a:pt x="19649" y="14861"/>
                </a:cubicBezTo>
                <a:cubicBezTo>
                  <a:pt x="19649" y="14969"/>
                  <a:pt x="20293" y="15487"/>
                  <a:pt x="20435" y="15493"/>
                </a:cubicBezTo>
                <a:cubicBezTo>
                  <a:pt x="20500" y="15496"/>
                  <a:pt x="20670" y="15557"/>
                  <a:pt x="20813" y="15630"/>
                </a:cubicBezTo>
                <a:cubicBezTo>
                  <a:pt x="21363" y="15910"/>
                  <a:pt x="21491" y="15709"/>
                  <a:pt x="21055" y="15247"/>
                </a:cubicBezTo>
                <a:cubicBezTo>
                  <a:pt x="20716" y="14889"/>
                  <a:pt x="20238" y="14650"/>
                  <a:pt x="19945" y="14675"/>
                </a:cubicBezTo>
                <a:close/>
                <a:moveTo>
                  <a:pt x="20317" y="16200"/>
                </a:moveTo>
                <a:cubicBezTo>
                  <a:pt x="20269" y="16200"/>
                  <a:pt x="20278" y="16245"/>
                  <a:pt x="20338" y="16305"/>
                </a:cubicBezTo>
                <a:cubicBezTo>
                  <a:pt x="20397" y="16363"/>
                  <a:pt x="20485" y="16413"/>
                  <a:pt x="20533" y="16413"/>
                </a:cubicBezTo>
                <a:cubicBezTo>
                  <a:pt x="20581" y="16413"/>
                  <a:pt x="20570" y="16364"/>
                  <a:pt x="20510" y="16305"/>
                </a:cubicBezTo>
                <a:cubicBezTo>
                  <a:pt x="20451" y="16246"/>
                  <a:pt x="20364" y="16200"/>
                  <a:pt x="20317" y="16200"/>
                </a:cubicBezTo>
                <a:close/>
                <a:moveTo>
                  <a:pt x="6673" y="18494"/>
                </a:moveTo>
                <a:cubicBezTo>
                  <a:pt x="6699" y="18500"/>
                  <a:pt x="6742" y="18521"/>
                  <a:pt x="6797" y="18558"/>
                </a:cubicBezTo>
                <a:cubicBezTo>
                  <a:pt x="6888" y="18618"/>
                  <a:pt x="7121" y="18682"/>
                  <a:pt x="7315" y="18701"/>
                </a:cubicBezTo>
                <a:cubicBezTo>
                  <a:pt x="7704" y="18739"/>
                  <a:pt x="7768" y="18808"/>
                  <a:pt x="7470" y="18866"/>
                </a:cubicBezTo>
                <a:cubicBezTo>
                  <a:pt x="7124" y="18933"/>
                  <a:pt x="6990" y="18908"/>
                  <a:pt x="6808" y="18740"/>
                </a:cubicBezTo>
                <a:cubicBezTo>
                  <a:pt x="6639" y="18585"/>
                  <a:pt x="6593" y="18477"/>
                  <a:pt x="6673" y="18494"/>
                </a:cubicBezTo>
                <a:close/>
              </a:path>
            </a:pathLst>
          </a:cu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28" name="Rectangle 8"/>
          <p:cNvSpPr txBox="1"/>
          <p:nvPr/>
        </p:nvSpPr>
        <p:spPr>
          <a:xfrm>
            <a:off x="160020" y="228599"/>
            <a:ext cx="825246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ln w="12700" cap="flat">
                  <a:solidFill>
                    <a:srgbClr val="70623E"/>
                  </a:solidFill>
                  <a:prstDash val="solid"/>
                  <a:round/>
                </a:ln>
                <a:solidFill>
                  <a:srgbClr val="EDE9BB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El Tentador no se Rinde</a:t>
            </a:r>
          </a:p>
        </p:txBody>
      </p:sp>
      <p:sp>
        <p:nvSpPr>
          <p:cNvPr id="129" name="Muchas Gracias pero No"/>
          <p:cNvSpPr/>
          <p:nvPr/>
        </p:nvSpPr>
        <p:spPr>
          <a:xfrm>
            <a:off x="890276" y="964508"/>
            <a:ext cx="2442271" cy="1539371"/>
          </a:xfrm>
          <a:prstGeom prst="wedgeEllipseCallout">
            <a:avLst>
              <a:gd name="adj1" fmla="val -49212"/>
              <a:gd name="adj2" fmla="val 70000"/>
            </a:avLst>
          </a:prstGeom>
          <a:ln w="635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700">
                <a:solidFill>
                  <a:srgbClr val="FFFFFF"/>
                </a:solidFill>
              </a:defRPr>
            </a:lvl1pPr>
          </a:lstStyle>
          <a:p>
            <a:pPr/>
            <a:r>
              <a:t>Muchas Gracias pero No</a:t>
            </a:r>
          </a:p>
        </p:txBody>
      </p:sp>
      <p:sp>
        <p:nvSpPr>
          <p:cNvPr id="130" name="Ven conmigo a casa, y comerás, y yo te daré un presente.…"/>
          <p:cNvSpPr/>
          <p:nvPr/>
        </p:nvSpPr>
        <p:spPr>
          <a:xfrm>
            <a:off x="5102918" y="980997"/>
            <a:ext cx="3984768" cy="2666965"/>
          </a:xfrm>
          <a:prstGeom prst="wedgeEllipseCallout">
            <a:avLst>
              <a:gd name="adj1" fmla="val -63878"/>
              <a:gd name="adj2" fmla="val 20618"/>
            </a:avLst>
          </a:prstGeom>
          <a:ln w="635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defTabSz="457200">
              <a:defRPr b="1" sz="2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Ven conmigo a casa, y comerás, y yo te daré un presente. </a:t>
            </a:r>
          </a:p>
          <a:p>
            <a:pPr algn="ctr">
              <a:defRPr b="1" sz="2600">
                <a:solidFill>
                  <a:srgbClr val="FFFFFF"/>
                </a:solidFill>
              </a:defRPr>
            </a:pPr>
            <a:r>
              <a:t>Ver 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337" t="23046" r="2122" b="0"/>
          <a:stretch>
            <a:fillRect/>
          </a:stretch>
        </p:blipFill>
        <p:spPr>
          <a:xfrm>
            <a:off x="-161480" y="2646594"/>
            <a:ext cx="3585581" cy="4256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83" h="21600" fill="norm" stroke="1" extrusionOk="0">
                <a:moveTo>
                  <a:pt x="19849" y="0"/>
                </a:moveTo>
                <a:cubicBezTo>
                  <a:pt x="19801" y="0"/>
                  <a:pt x="19821" y="31"/>
                  <a:pt x="19892" y="68"/>
                </a:cubicBezTo>
                <a:cubicBezTo>
                  <a:pt x="19963" y="106"/>
                  <a:pt x="20061" y="137"/>
                  <a:pt x="20108" y="137"/>
                </a:cubicBezTo>
                <a:cubicBezTo>
                  <a:pt x="20155" y="137"/>
                  <a:pt x="20136" y="106"/>
                  <a:pt x="20065" y="68"/>
                </a:cubicBezTo>
                <a:cubicBezTo>
                  <a:pt x="19994" y="31"/>
                  <a:pt x="19896" y="0"/>
                  <a:pt x="19849" y="0"/>
                </a:cubicBezTo>
                <a:close/>
                <a:moveTo>
                  <a:pt x="20246" y="159"/>
                </a:moveTo>
                <a:cubicBezTo>
                  <a:pt x="20242" y="163"/>
                  <a:pt x="20280" y="191"/>
                  <a:pt x="20360" y="244"/>
                </a:cubicBezTo>
                <a:cubicBezTo>
                  <a:pt x="20536" y="360"/>
                  <a:pt x="20581" y="373"/>
                  <a:pt x="20581" y="318"/>
                </a:cubicBezTo>
                <a:cubicBezTo>
                  <a:pt x="20581" y="300"/>
                  <a:pt x="20495" y="252"/>
                  <a:pt x="20389" y="209"/>
                </a:cubicBezTo>
                <a:cubicBezTo>
                  <a:pt x="20295" y="172"/>
                  <a:pt x="20249" y="155"/>
                  <a:pt x="20246" y="159"/>
                </a:cubicBezTo>
                <a:close/>
                <a:moveTo>
                  <a:pt x="17093" y="185"/>
                </a:moveTo>
                <a:lnTo>
                  <a:pt x="16879" y="306"/>
                </a:lnTo>
                <a:cubicBezTo>
                  <a:pt x="16762" y="371"/>
                  <a:pt x="16587" y="425"/>
                  <a:pt x="16491" y="425"/>
                </a:cubicBezTo>
                <a:cubicBezTo>
                  <a:pt x="16395" y="425"/>
                  <a:pt x="16202" y="487"/>
                  <a:pt x="16061" y="564"/>
                </a:cubicBezTo>
                <a:cubicBezTo>
                  <a:pt x="15919" y="641"/>
                  <a:pt x="15779" y="669"/>
                  <a:pt x="15652" y="661"/>
                </a:cubicBezTo>
                <a:cubicBezTo>
                  <a:pt x="15619" y="688"/>
                  <a:pt x="15591" y="716"/>
                  <a:pt x="15559" y="745"/>
                </a:cubicBezTo>
                <a:cubicBezTo>
                  <a:pt x="15671" y="824"/>
                  <a:pt x="15654" y="868"/>
                  <a:pt x="15421" y="1170"/>
                </a:cubicBezTo>
                <a:cubicBezTo>
                  <a:pt x="15274" y="1361"/>
                  <a:pt x="15155" y="1569"/>
                  <a:pt x="15155" y="1631"/>
                </a:cubicBezTo>
                <a:cubicBezTo>
                  <a:pt x="15155" y="1694"/>
                  <a:pt x="15114" y="1778"/>
                  <a:pt x="15065" y="1819"/>
                </a:cubicBezTo>
                <a:cubicBezTo>
                  <a:pt x="15003" y="1869"/>
                  <a:pt x="15002" y="1952"/>
                  <a:pt x="15062" y="2083"/>
                </a:cubicBezTo>
                <a:cubicBezTo>
                  <a:pt x="15134" y="2239"/>
                  <a:pt x="15119" y="2299"/>
                  <a:pt x="14979" y="2415"/>
                </a:cubicBezTo>
                <a:cubicBezTo>
                  <a:pt x="14772" y="2586"/>
                  <a:pt x="14772" y="2615"/>
                  <a:pt x="14953" y="2780"/>
                </a:cubicBezTo>
                <a:cubicBezTo>
                  <a:pt x="15086" y="2901"/>
                  <a:pt x="15072" y="2935"/>
                  <a:pt x="14736" y="3329"/>
                </a:cubicBezTo>
                <a:cubicBezTo>
                  <a:pt x="14249" y="3903"/>
                  <a:pt x="14232" y="3960"/>
                  <a:pt x="14501" y="4044"/>
                </a:cubicBezTo>
                <a:cubicBezTo>
                  <a:pt x="14690" y="4104"/>
                  <a:pt x="14725" y="4158"/>
                  <a:pt x="14725" y="4393"/>
                </a:cubicBezTo>
                <a:cubicBezTo>
                  <a:pt x="14725" y="4580"/>
                  <a:pt x="14767" y="4686"/>
                  <a:pt x="14858" y="4715"/>
                </a:cubicBezTo>
                <a:cubicBezTo>
                  <a:pt x="14944" y="4743"/>
                  <a:pt x="14974" y="4807"/>
                  <a:pt x="14941" y="4892"/>
                </a:cubicBezTo>
                <a:cubicBezTo>
                  <a:pt x="14913" y="4966"/>
                  <a:pt x="14937" y="5110"/>
                  <a:pt x="14993" y="5211"/>
                </a:cubicBezTo>
                <a:cubicBezTo>
                  <a:pt x="15088" y="5382"/>
                  <a:pt x="15065" y="5416"/>
                  <a:pt x="14646" y="5740"/>
                </a:cubicBezTo>
                <a:cubicBezTo>
                  <a:pt x="14248" y="6048"/>
                  <a:pt x="14204" y="6110"/>
                  <a:pt x="14256" y="6292"/>
                </a:cubicBezTo>
                <a:cubicBezTo>
                  <a:pt x="14351" y="6625"/>
                  <a:pt x="14497" y="6706"/>
                  <a:pt x="15000" y="6693"/>
                </a:cubicBezTo>
                <a:cubicBezTo>
                  <a:pt x="15519" y="6680"/>
                  <a:pt x="15711" y="6678"/>
                  <a:pt x="16166" y="6697"/>
                </a:cubicBezTo>
                <a:cubicBezTo>
                  <a:pt x="16343" y="6704"/>
                  <a:pt x="16632" y="6687"/>
                  <a:pt x="16808" y="6657"/>
                </a:cubicBezTo>
                <a:cubicBezTo>
                  <a:pt x="17094" y="6607"/>
                  <a:pt x="17144" y="6620"/>
                  <a:pt x="17278" y="6790"/>
                </a:cubicBezTo>
                <a:cubicBezTo>
                  <a:pt x="17408" y="6953"/>
                  <a:pt x="17410" y="6988"/>
                  <a:pt x="17302" y="7058"/>
                </a:cubicBezTo>
                <a:cubicBezTo>
                  <a:pt x="17234" y="7102"/>
                  <a:pt x="16974" y="7490"/>
                  <a:pt x="16722" y="7920"/>
                </a:cubicBezTo>
                <a:cubicBezTo>
                  <a:pt x="16069" y="9035"/>
                  <a:pt x="15757" y="9502"/>
                  <a:pt x="15091" y="10353"/>
                </a:cubicBezTo>
                <a:cubicBezTo>
                  <a:pt x="14889" y="10611"/>
                  <a:pt x="14682" y="10936"/>
                  <a:pt x="14637" y="11076"/>
                </a:cubicBezTo>
                <a:cubicBezTo>
                  <a:pt x="14634" y="11083"/>
                  <a:pt x="14634" y="11093"/>
                  <a:pt x="14632" y="11100"/>
                </a:cubicBezTo>
                <a:cubicBezTo>
                  <a:pt x="14772" y="10992"/>
                  <a:pt x="14996" y="10923"/>
                  <a:pt x="15086" y="10997"/>
                </a:cubicBezTo>
                <a:cubicBezTo>
                  <a:pt x="15130" y="11034"/>
                  <a:pt x="15126" y="11254"/>
                  <a:pt x="15074" y="11517"/>
                </a:cubicBezTo>
                <a:cubicBezTo>
                  <a:pt x="14963" y="12084"/>
                  <a:pt x="14957" y="12342"/>
                  <a:pt x="15060" y="12252"/>
                </a:cubicBezTo>
                <a:cubicBezTo>
                  <a:pt x="15102" y="12215"/>
                  <a:pt x="15158" y="11977"/>
                  <a:pt x="15186" y="11722"/>
                </a:cubicBezTo>
                <a:cubicBezTo>
                  <a:pt x="15214" y="11468"/>
                  <a:pt x="15315" y="10989"/>
                  <a:pt x="15409" y="10657"/>
                </a:cubicBezTo>
                <a:cubicBezTo>
                  <a:pt x="15504" y="10325"/>
                  <a:pt x="15582" y="9977"/>
                  <a:pt x="15583" y="9884"/>
                </a:cubicBezTo>
                <a:cubicBezTo>
                  <a:pt x="15585" y="9734"/>
                  <a:pt x="16195" y="9073"/>
                  <a:pt x="16246" y="9164"/>
                </a:cubicBezTo>
                <a:cubicBezTo>
                  <a:pt x="16257" y="9184"/>
                  <a:pt x="16324" y="9136"/>
                  <a:pt x="16394" y="9058"/>
                </a:cubicBezTo>
                <a:cubicBezTo>
                  <a:pt x="16456" y="8989"/>
                  <a:pt x="16504" y="8959"/>
                  <a:pt x="16536" y="8963"/>
                </a:cubicBezTo>
                <a:cubicBezTo>
                  <a:pt x="16634" y="8975"/>
                  <a:pt x="16597" y="9290"/>
                  <a:pt x="16422" y="9755"/>
                </a:cubicBezTo>
                <a:cubicBezTo>
                  <a:pt x="15605" y="11924"/>
                  <a:pt x="15561" y="12074"/>
                  <a:pt x="15535" y="12895"/>
                </a:cubicBezTo>
                <a:cubicBezTo>
                  <a:pt x="15515" y="13544"/>
                  <a:pt x="15519" y="13570"/>
                  <a:pt x="15590" y="13185"/>
                </a:cubicBezTo>
                <a:cubicBezTo>
                  <a:pt x="15752" y="12306"/>
                  <a:pt x="16122" y="10852"/>
                  <a:pt x="16242" y="10615"/>
                </a:cubicBezTo>
                <a:cubicBezTo>
                  <a:pt x="16310" y="10479"/>
                  <a:pt x="16403" y="10384"/>
                  <a:pt x="16448" y="10407"/>
                </a:cubicBezTo>
                <a:cubicBezTo>
                  <a:pt x="16624" y="10497"/>
                  <a:pt x="16534" y="11113"/>
                  <a:pt x="16201" y="12079"/>
                </a:cubicBezTo>
                <a:cubicBezTo>
                  <a:pt x="16154" y="12216"/>
                  <a:pt x="16090" y="12536"/>
                  <a:pt x="16059" y="12790"/>
                </a:cubicBezTo>
                <a:cubicBezTo>
                  <a:pt x="16001" y="13250"/>
                  <a:pt x="15735" y="14135"/>
                  <a:pt x="15583" y="14367"/>
                </a:cubicBezTo>
                <a:cubicBezTo>
                  <a:pt x="15500" y="14494"/>
                  <a:pt x="15332" y="15529"/>
                  <a:pt x="15288" y="16200"/>
                </a:cubicBezTo>
                <a:cubicBezTo>
                  <a:pt x="15255" y="16712"/>
                  <a:pt x="15149" y="17275"/>
                  <a:pt x="15062" y="17409"/>
                </a:cubicBezTo>
                <a:cubicBezTo>
                  <a:pt x="15019" y="17474"/>
                  <a:pt x="15043" y="17558"/>
                  <a:pt x="15124" y="17632"/>
                </a:cubicBezTo>
                <a:cubicBezTo>
                  <a:pt x="15243" y="17740"/>
                  <a:pt x="15232" y="17763"/>
                  <a:pt x="15000" y="17862"/>
                </a:cubicBezTo>
                <a:cubicBezTo>
                  <a:pt x="14860" y="17922"/>
                  <a:pt x="14724" y="17952"/>
                  <a:pt x="14698" y="17930"/>
                </a:cubicBezTo>
                <a:cubicBezTo>
                  <a:pt x="14672" y="17909"/>
                  <a:pt x="14542" y="17959"/>
                  <a:pt x="14408" y="18039"/>
                </a:cubicBezTo>
                <a:cubicBezTo>
                  <a:pt x="14067" y="18244"/>
                  <a:pt x="13453" y="18317"/>
                  <a:pt x="13381" y="18162"/>
                </a:cubicBezTo>
                <a:cubicBezTo>
                  <a:pt x="13351" y="18098"/>
                  <a:pt x="13387" y="17653"/>
                  <a:pt x="13462" y="17175"/>
                </a:cubicBezTo>
                <a:cubicBezTo>
                  <a:pt x="13697" y="15672"/>
                  <a:pt x="13776" y="15029"/>
                  <a:pt x="13776" y="14615"/>
                </a:cubicBezTo>
                <a:cubicBezTo>
                  <a:pt x="13776" y="14570"/>
                  <a:pt x="13782" y="14561"/>
                  <a:pt x="13783" y="14524"/>
                </a:cubicBezTo>
                <a:cubicBezTo>
                  <a:pt x="13744" y="14632"/>
                  <a:pt x="13709" y="14707"/>
                  <a:pt x="13683" y="14732"/>
                </a:cubicBezTo>
                <a:cubicBezTo>
                  <a:pt x="13680" y="14735"/>
                  <a:pt x="13656" y="14737"/>
                  <a:pt x="13650" y="14740"/>
                </a:cubicBezTo>
                <a:cubicBezTo>
                  <a:pt x="13618" y="14987"/>
                  <a:pt x="13576" y="15256"/>
                  <a:pt x="13564" y="15459"/>
                </a:cubicBezTo>
                <a:cubicBezTo>
                  <a:pt x="13532" y="15993"/>
                  <a:pt x="13451" y="16683"/>
                  <a:pt x="13383" y="16994"/>
                </a:cubicBezTo>
                <a:cubicBezTo>
                  <a:pt x="13316" y="17304"/>
                  <a:pt x="13260" y="17694"/>
                  <a:pt x="13260" y="17860"/>
                </a:cubicBezTo>
                <a:cubicBezTo>
                  <a:pt x="13259" y="18144"/>
                  <a:pt x="13242" y="18167"/>
                  <a:pt x="12960" y="18252"/>
                </a:cubicBezTo>
                <a:cubicBezTo>
                  <a:pt x="12576" y="18369"/>
                  <a:pt x="12356" y="18367"/>
                  <a:pt x="12099" y="18244"/>
                </a:cubicBezTo>
                <a:cubicBezTo>
                  <a:pt x="11937" y="18167"/>
                  <a:pt x="11855" y="18160"/>
                  <a:pt x="11712" y="18216"/>
                </a:cubicBezTo>
                <a:cubicBezTo>
                  <a:pt x="11491" y="18302"/>
                  <a:pt x="11155" y="18233"/>
                  <a:pt x="10316" y="17928"/>
                </a:cubicBezTo>
                <a:lnTo>
                  <a:pt x="9743" y="17719"/>
                </a:lnTo>
                <a:lnTo>
                  <a:pt x="8204" y="17765"/>
                </a:lnTo>
                <a:lnTo>
                  <a:pt x="6668" y="17809"/>
                </a:lnTo>
                <a:lnTo>
                  <a:pt x="6561" y="18029"/>
                </a:lnTo>
                <a:cubicBezTo>
                  <a:pt x="6466" y="18224"/>
                  <a:pt x="6455" y="18172"/>
                  <a:pt x="6473" y="17547"/>
                </a:cubicBezTo>
                <a:lnTo>
                  <a:pt x="6495" y="16845"/>
                </a:lnTo>
                <a:lnTo>
                  <a:pt x="6792" y="16623"/>
                </a:lnTo>
                <a:lnTo>
                  <a:pt x="7089" y="16401"/>
                </a:lnTo>
                <a:lnTo>
                  <a:pt x="7196" y="15179"/>
                </a:lnTo>
                <a:cubicBezTo>
                  <a:pt x="7255" y="14507"/>
                  <a:pt x="7345" y="13805"/>
                  <a:pt x="7398" y="13618"/>
                </a:cubicBezTo>
                <a:cubicBezTo>
                  <a:pt x="7447" y="13448"/>
                  <a:pt x="7446" y="13150"/>
                  <a:pt x="7429" y="12824"/>
                </a:cubicBezTo>
                <a:cubicBezTo>
                  <a:pt x="7413" y="12815"/>
                  <a:pt x="7400" y="12803"/>
                  <a:pt x="7379" y="12806"/>
                </a:cubicBezTo>
                <a:cubicBezTo>
                  <a:pt x="7304" y="12818"/>
                  <a:pt x="7255" y="12663"/>
                  <a:pt x="7218" y="12293"/>
                </a:cubicBezTo>
                <a:cubicBezTo>
                  <a:pt x="7160" y="11713"/>
                  <a:pt x="6989" y="11018"/>
                  <a:pt x="6878" y="10903"/>
                </a:cubicBezTo>
                <a:cubicBezTo>
                  <a:pt x="6839" y="10863"/>
                  <a:pt x="6767" y="10610"/>
                  <a:pt x="6714" y="10337"/>
                </a:cubicBezTo>
                <a:cubicBezTo>
                  <a:pt x="6566" y="9581"/>
                  <a:pt x="6545" y="9518"/>
                  <a:pt x="6431" y="9537"/>
                </a:cubicBezTo>
                <a:cubicBezTo>
                  <a:pt x="6280" y="9562"/>
                  <a:pt x="6210" y="8828"/>
                  <a:pt x="6297" y="8151"/>
                </a:cubicBezTo>
                <a:cubicBezTo>
                  <a:pt x="6343" y="7801"/>
                  <a:pt x="6450" y="7462"/>
                  <a:pt x="6590" y="7227"/>
                </a:cubicBezTo>
                <a:cubicBezTo>
                  <a:pt x="6712" y="7023"/>
                  <a:pt x="6847" y="6781"/>
                  <a:pt x="6890" y="6693"/>
                </a:cubicBezTo>
                <a:cubicBezTo>
                  <a:pt x="6966" y="6535"/>
                  <a:pt x="6964" y="6536"/>
                  <a:pt x="6744" y="6655"/>
                </a:cubicBezTo>
                <a:cubicBezTo>
                  <a:pt x="6471" y="6802"/>
                  <a:pt x="5945" y="7720"/>
                  <a:pt x="5879" y="8167"/>
                </a:cubicBezTo>
                <a:cubicBezTo>
                  <a:pt x="5818" y="8582"/>
                  <a:pt x="5211" y="10150"/>
                  <a:pt x="4978" y="10496"/>
                </a:cubicBezTo>
                <a:cubicBezTo>
                  <a:pt x="4879" y="10643"/>
                  <a:pt x="4706" y="10865"/>
                  <a:pt x="4593" y="10989"/>
                </a:cubicBezTo>
                <a:cubicBezTo>
                  <a:pt x="4479" y="11114"/>
                  <a:pt x="4386" y="11236"/>
                  <a:pt x="4386" y="11263"/>
                </a:cubicBezTo>
                <a:cubicBezTo>
                  <a:pt x="4386" y="11377"/>
                  <a:pt x="3591" y="12220"/>
                  <a:pt x="3484" y="12220"/>
                </a:cubicBezTo>
                <a:cubicBezTo>
                  <a:pt x="3420" y="12220"/>
                  <a:pt x="2994" y="12512"/>
                  <a:pt x="2536" y="12871"/>
                </a:cubicBezTo>
                <a:cubicBezTo>
                  <a:pt x="2078" y="13229"/>
                  <a:pt x="1571" y="13606"/>
                  <a:pt x="1411" y="13706"/>
                </a:cubicBezTo>
                <a:cubicBezTo>
                  <a:pt x="1072" y="13919"/>
                  <a:pt x="1020" y="13999"/>
                  <a:pt x="1085" y="14204"/>
                </a:cubicBezTo>
                <a:cubicBezTo>
                  <a:pt x="1124" y="14325"/>
                  <a:pt x="1156" y="14338"/>
                  <a:pt x="1254" y="14270"/>
                </a:cubicBezTo>
                <a:cubicBezTo>
                  <a:pt x="1455" y="14133"/>
                  <a:pt x="1599" y="14305"/>
                  <a:pt x="1473" y="14532"/>
                </a:cubicBezTo>
                <a:cubicBezTo>
                  <a:pt x="1417" y="14633"/>
                  <a:pt x="1371" y="14762"/>
                  <a:pt x="1371" y="14820"/>
                </a:cubicBezTo>
                <a:cubicBezTo>
                  <a:pt x="1371" y="14878"/>
                  <a:pt x="1308" y="15003"/>
                  <a:pt x="1233" y="15098"/>
                </a:cubicBezTo>
                <a:cubicBezTo>
                  <a:pt x="1157" y="15193"/>
                  <a:pt x="1082" y="15443"/>
                  <a:pt x="1064" y="15654"/>
                </a:cubicBezTo>
                <a:cubicBezTo>
                  <a:pt x="1024" y="16117"/>
                  <a:pt x="922" y="16358"/>
                  <a:pt x="679" y="16559"/>
                </a:cubicBezTo>
                <a:cubicBezTo>
                  <a:pt x="514" y="16694"/>
                  <a:pt x="509" y="16792"/>
                  <a:pt x="667" y="16808"/>
                </a:cubicBezTo>
                <a:cubicBezTo>
                  <a:pt x="689" y="16811"/>
                  <a:pt x="796" y="16845"/>
                  <a:pt x="890" y="16875"/>
                </a:cubicBezTo>
                <a:cubicBezTo>
                  <a:pt x="1042" y="16830"/>
                  <a:pt x="1107" y="16855"/>
                  <a:pt x="1071" y="16943"/>
                </a:cubicBezTo>
                <a:cubicBezTo>
                  <a:pt x="1173" y="16987"/>
                  <a:pt x="1194" y="17018"/>
                  <a:pt x="1095" y="17078"/>
                </a:cubicBezTo>
                <a:cubicBezTo>
                  <a:pt x="1000" y="17136"/>
                  <a:pt x="977" y="17200"/>
                  <a:pt x="1026" y="17265"/>
                </a:cubicBezTo>
                <a:cubicBezTo>
                  <a:pt x="1096" y="17360"/>
                  <a:pt x="1045" y="17420"/>
                  <a:pt x="912" y="17493"/>
                </a:cubicBezTo>
                <a:cubicBezTo>
                  <a:pt x="890" y="17551"/>
                  <a:pt x="846" y="17586"/>
                  <a:pt x="729" y="17588"/>
                </a:cubicBezTo>
                <a:cubicBezTo>
                  <a:pt x="565" y="17652"/>
                  <a:pt x="467" y="17664"/>
                  <a:pt x="419" y="17632"/>
                </a:cubicBezTo>
                <a:cubicBezTo>
                  <a:pt x="289" y="17680"/>
                  <a:pt x="228" y="17777"/>
                  <a:pt x="201" y="17972"/>
                </a:cubicBezTo>
                <a:cubicBezTo>
                  <a:pt x="179" y="18124"/>
                  <a:pt x="139" y="18403"/>
                  <a:pt x="110" y="18593"/>
                </a:cubicBezTo>
                <a:cubicBezTo>
                  <a:pt x="82" y="18782"/>
                  <a:pt x="39" y="19182"/>
                  <a:pt x="18" y="19483"/>
                </a:cubicBezTo>
                <a:cubicBezTo>
                  <a:pt x="-20" y="20012"/>
                  <a:pt x="-13" y="20036"/>
                  <a:pt x="210" y="20186"/>
                </a:cubicBezTo>
                <a:cubicBezTo>
                  <a:pt x="337" y="20272"/>
                  <a:pt x="640" y="20413"/>
                  <a:pt x="881" y="20500"/>
                </a:cubicBezTo>
                <a:cubicBezTo>
                  <a:pt x="1245" y="20632"/>
                  <a:pt x="1439" y="20659"/>
                  <a:pt x="2034" y="20659"/>
                </a:cubicBezTo>
                <a:cubicBezTo>
                  <a:pt x="2730" y="20659"/>
                  <a:pt x="2756" y="20656"/>
                  <a:pt x="2840" y="20496"/>
                </a:cubicBezTo>
                <a:cubicBezTo>
                  <a:pt x="2959" y="20268"/>
                  <a:pt x="2887" y="20156"/>
                  <a:pt x="2479" y="19938"/>
                </a:cubicBezTo>
                <a:cubicBezTo>
                  <a:pt x="2285" y="19835"/>
                  <a:pt x="2014" y="19611"/>
                  <a:pt x="1877" y="19439"/>
                </a:cubicBezTo>
                <a:cubicBezTo>
                  <a:pt x="1654" y="19159"/>
                  <a:pt x="1634" y="19084"/>
                  <a:pt x="1677" y="18748"/>
                </a:cubicBezTo>
                <a:cubicBezTo>
                  <a:pt x="1751" y="18179"/>
                  <a:pt x="1783" y="18102"/>
                  <a:pt x="1994" y="18055"/>
                </a:cubicBezTo>
                <a:cubicBezTo>
                  <a:pt x="2100" y="18031"/>
                  <a:pt x="2293" y="17921"/>
                  <a:pt x="2422" y="17809"/>
                </a:cubicBezTo>
                <a:cubicBezTo>
                  <a:pt x="2600" y="17655"/>
                  <a:pt x="2832" y="17564"/>
                  <a:pt x="3387" y="17433"/>
                </a:cubicBezTo>
                <a:cubicBezTo>
                  <a:pt x="4109" y="17262"/>
                  <a:pt x="4498" y="17253"/>
                  <a:pt x="4814" y="17398"/>
                </a:cubicBezTo>
                <a:cubicBezTo>
                  <a:pt x="5001" y="17485"/>
                  <a:pt x="4964" y="18208"/>
                  <a:pt x="4742" y="18820"/>
                </a:cubicBezTo>
                <a:cubicBezTo>
                  <a:pt x="4522" y="19429"/>
                  <a:pt x="4513" y="19645"/>
                  <a:pt x="4692" y="19832"/>
                </a:cubicBezTo>
                <a:cubicBezTo>
                  <a:pt x="4852" y="19997"/>
                  <a:pt x="5197" y="20012"/>
                  <a:pt x="5646" y="19876"/>
                </a:cubicBezTo>
                <a:cubicBezTo>
                  <a:pt x="6182" y="19713"/>
                  <a:pt x="6554" y="19841"/>
                  <a:pt x="6806" y="20269"/>
                </a:cubicBezTo>
                <a:cubicBezTo>
                  <a:pt x="6893" y="20416"/>
                  <a:pt x="6976" y="20535"/>
                  <a:pt x="6989" y="20535"/>
                </a:cubicBezTo>
                <a:cubicBezTo>
                  <a:pt x="7003" y="20534"/>
                  <a:pt x="7344" y="20618"/>
                  <a:pt x="7746" y="20722"/>
                </a:cubicBezTo>
                <a:cubicBezTo>
                  <a:pt x="8148" y="20825"/>
                  <a:pt x="8592" y="20911"/>
                  <a:pt x="8735" y="20911"/>
                </a:cubicBezTo>
                <a:cubicBezTo>
                  <a:pt x="8966" y="20911"/>
                  <a:pt x="11460" y="20478"/>
                  <a:pt x="11802" y="20379"/>
                </a:cubicBezTo>
                <a:cubicBezTo>
                  <a:pt x="11910" y="20348"/>
                  <a:pt x="11960" y="20413"/>
                  <a:pt x="12045" y="20688"/>
                </a:cubicBezTo>
                <a:cubicBezTo>
                  <a:pt x="12162" y="21069"/>
                  <a:pt x="12367" y="21223"/>
                  <a:pt x="12760" y="21223"/>
                </a:cubicBezTo>
                <a:cubicBezTo>
                  <a:pt x="12969" y="21223"/>
                  <a:pt x="13001" y="21247"/>
                  <a:pt x="13001" y="21411"/>
                </a:cubicBezTo>
                <a:lnTo>
                  <a:pt x="13001" y="21600"/>
                </a:lnTo>
                <a:lnTo>
                  <a:pt x="20902" y="21600"/>
                </a:lnTo>
                <a:lnTo>
                  <a:pt x="20859" y="21157"/>
                </a:lnTo>
                <a:cubicBezTo>
                  <a:pt x="20820" y="20761"/>
                  <a:pt x="20834" y="20706"/>
                  <a:pt x="20993" y="20625"/>
                </a:cubicBezTo>
                <a:cubicBezTo>
                  <a:pt x="21263" y="20487"/>
                  <a:pt x="21359" y="20184"/>
                  <a:pt x="21380" y="19401"/>
                </a:cubicBezTo>
                <a:lnTo>
                  <a:pt x="21399" y="18685"/>
                </a:lnTo>
                <a:lnTo>
                  <a:pt x="21171" y="18381"/>
                </a:lnTo>
                <a:cubicBezTo>
                  <a:pt x="21117" y="18413"/>
                  <a:pt x="21028" y="18384"/>
                  <a:pt x="20964" y="18279"/>
                </a:cubicBezTo>
                <a:cubicBezTo>
                  <a:pt x="20911" y="18191"/>
                  <a:pt x="20813" y="18061"/>
                  <a:pt x="20745" y="17993"/>
                </a:cubicBezTo>
                <a:cubicBezTo>
                  <a:pt x="20368" y="17608"/>
                  <a:pt x="20214" y="17043"/>
                  <a:pt x="20548" y="17272"/>
                </a:cubicBezTo>
                <a:cubicBezTo>
                  <a:pt x="20724" y="17392"/>
                  <a:pt x="20692" y="17259"/>
                  <a:pt x="20496" y="17052"/>
                </a:cubicBezTo>
                <a:cubicBezTo>
                  <a:pt x="20403" y="16954"/>
                  <a:pt x="20328" y="16832"/>
                  <a:pt x="20327" y="16780"/>
                </a:cubicBezTo>
                <a:cubicBezTo>
                  <a:pt x="20326" y="16728"/>
                  <a:pt x="20236" y="16625"/>
                  <a:pt x="20129" y="16552"/>
                </a:cubicBezTo>
                <a:cubicBezTo>
                  <a:pt x="19960" y="16438"/>
                  <a:pt x="19949" y="16402"/>
                  <a:pt x="20046" y="16270"/>
                </a:cubicBezTo>
                <a:cubicBezTo>
                  <a:pt x="20154" y="16125"/>
                  <a:pt x="20143" y="16121"/>
                  <a:pt x="19744" y="16127"/>
                </a:cubicBezTo>
                <a:cubicBezTo>
                  <a:pt x="19517" y="16131"/>
                  <a:pt x="19224" y="16111"/>
                  <a:pt x="19090" y="16085"/>
                </a:cubicBezTo>
                <a:cubicBezTo>
                  <a:pt x="18947" y="16057"/>
                  <a:pt x="18762" y="16076"/>
                  <a:pt x="18641" y="16130"/>
                </a:cubicBezTo>
                <a:cubicBezTo>
                  <a:pt x="18473" y="16204"/>
                  <a:pt x="18409" y="16203"/>
                  <a:pt x="18298" y="16127"/>
                </a:cubicBezTo>
                <a:cubicBezTo>
                  <a:pt x="18177" y="16045"/>
                  <a:pt x="18189" y="16014"/>
                  <a:pt x="18398" y="15833"/>
                </a:cubicBezTo>
                <a:cubicBezTo>
                  <a:pt x="18583" y="15675"/>
                  <a:pt x="18699" y="15636"/>
                  <a:pt x="18940" y="15650"/>
                </a:cubicBezTo>
                <a:cubicBezTo>
                  <a:pt x="19290" y="15670"/>
                  <a:pt x="19445" y="15537"/>
                  <a:pt x="19116" y="15499"/>
                </a:cubicBezTo>
                <a:cubicBezTo>
                  <a:pt x="18885" y="15473"/>
                  <a:pt x="18686" y="15365"/>
                  <a:pt x="18686" y="15267"/>
                </a:cubicBezTo>
                <a:cubicBezTo>
                  <a:pt x="18686" y="15234"/>
                  <a:pt x="18802" y="15160"/>
                  <a:pt x="18943" y="15100"/>
                </a:cubicBezTo>
                <a:cubicBezTo>
                  <a:pt x="19093" y="15036"/>
                  <a:pt x="19178" y="14949"/>
                  <a:pt x="19152" y="14893"/>
                </a:cubicBezTo>
                <a:cubicBezTo>
                  <a:pt x="19094" y="14768"/>
                  <a:pt x="19583" y="14033"/>
                  <a:pt x="19949" y="13694"/>
                </a:cubicBezTo>
                <a:cubicBezTo>
                  <a:pt x="20107" y="13548"/>
                  <a:pt x="20236" y="13393"/>
                  <a:pt x="20236" y="13350"/>
                </a:cubicBezTo>
                <a:cubicBezTo>
                  <a:pt x="20236" y="13307"/>
                  <a:pt x="20297" y="13171"/>
                  <a:pt x="20367" y="13048"/>
                </a:cubicBezTo>
                <a:cubicBezTo>
                  <a:pt x="20810" y="12272"/>
                  <a:pt x="21108" y="11083"/>
                  <a:pt x="20809" y="11287"/>
                </a:cubicBezTo>
                <a:cubicBezTo>
                  <a:pt x="20746" y="11331"/>
                  <a:pt x="20645" y="11502"/>
                  <a:pt x="20586" y="11668"/>
                </a:cubicBezTo>
                <a:cubicBezTo>
                  <a:pt x="20466" y="12003"/>
                  <a:pt x="20313" y="12322"/>
                  <a:pt x="20060" y="12752"/>
                </a:cubicBezTo>
                <a:cubicBezTo>
                  <a:pt x="19968" y="12908"/>
                  <a:pt x="19891" y="13074"/>
                  <a:pt x="19892" y="13118"/>
                </a:cubicBezTo>
                <a:cubicBezTo>
                  <a:pt x="19892" y="13162"/>
                  <a:pt x="19836" y="13234"/>
                  <a:pt x="19770" y="13279"/>
                </a:cubicBezTo>
                <a:cubicBezTo>
                  <a:pt x="19704" y="13325"/>
                  <a:pt x="19633" y="13449"/>
                  <a:pt x="19609" y="13555"/>
                </a:cubicBezTo>
                <a:cubicBezTo>
                  <a:pt x="19533" y="13886"/>
                  <a:pt x="19309" y="14318"/>
                  <a:pt x="19233" y="14280"/>
                </a:cubicBezTo>
                <a:cubicBezTo>
                  <a:pt x="19048" y="14190"/>
                  <a:pt x="19195" y="13645"/>
                  <a:pt x="19578" y="12999"/>
                </a:cubicBezTo>
                <a:cubicBezTo>
                  <a:pt x="19798" y="12628"/>
                  <a:pt x="19979" y="12227"/>
                  <a:pt x="19980" y="12107"/>
                </a:cubicBezTo>
                <a:cubicBezTo>
                  <a:pt x="19981" y="11633"/>
                  <a:pt x="20684" y="10247"/>
                  <a:pt x="21337" y="9432"/>
                </a:cubicBezTo>
                <a:cubicBezTo>
                  <a:pt x="21580" y="9130"/>
                  <a:pt x="21526" y="9026"/>
                  <a:pt x="21126" y="9023"/>
                </a:cubicBezTo>
                <a:cubicBezTo>
                  <a:pt x="21022" y="9023"/>
                  <a:pt x="20916" y="8993"/>
                  <a:pt x="20890" y="8959"/>
                </a:cubicBezTo>
                <a:cubicBezTo>
                  <a:pt x="20865" y="8925"/>
                  <a:pt x="20686" y="8878"/>
                  <a:pt x="20491" y="8852"/>
                </a:cubicBezTo>
                <a:cubicBezTo>
                  <a:pt x="19954" y="8782"/>
                  <a:pt x="19517" y="8565"/>
                  <a:pt x="19259" y="8244"/>
                </a:cubicBezTo>
                <a:cubicBezTo>
                  <a:pt x="19131" y="8085"/>
                  <a:pt x="18992" y="7956"/>
                  <a:pt x="18948" y="7956"/>
                </a:cubicBezTo>
                <a:cubicBezTo>
                  <a:pt x="18903" y="7956"/>
                  <a:pt x="18819" y="7882"/>
                  <a:pt x="18757" y="7791"/>
                </a:cubicBezTo>
                <a:cubicBezTo>
                  <a:pt x="18696" y="7700"/>
                  <a:pt x="18456" y="7395"/>
                  <a:pt x="18227" y="7112"/>
                </a:cubicBezTo>
                <a:cubicBezTo>
                  <a:pt x="17925" y="6740"/>
                  <a:pt x="17744" y="6409"/>
                  <a:pt x="17571" y="5910"/>
                </a:cubicBezTo>
                <a:cubicBezTo>
                  <a:pt x="17121" y="4609"/>
                  <a:pt x="17051" y="3902"/>
                  <a:pt x="17409" y="4240"/>
                </a:cubicBezTo>
                <a:cubicBezTo>
                  <a:pt x="17587" y="4408"/>
                  <a:pt x="17711" y="4739"/>
                  <a:pt x="17868" y="5485"/>
                </a:cubicBezTo>
                <a:cubicBezTo>
                  <a:pt x="17940" y="5825"/>
                  <a:pt x="18077" y="6225"/>
                  <a:pt x="18177" y="6373"/>
                </a:cubicBezTo>
                <a:cubicBezTo>
                  <a:pt x="18388" y="6685"/>
                  <a:pt x="18524" y="6834"/>
                  <a:pt x="18567" y="6798"/>
                </a:cubicBezTo>
                <a:cubicBezTo>
                  <a:pt x="18639" y="6739"/>
                  <a:pt x="18397" y="5888"/>
                  <a:pt x="18163" y="5374"/>
                </a:cubicBezTo>
                <a:cubicBezTo>
                  <a:pt x="17807" y="4593"/>
                  <a:pt x="17977" y="4412"/>
                  <a:pt x="18384" y="5138"/>
                </a:cubicBezTo>
                <a:cubicBezTo>
                  <a:pt x="18497" y="5340"/>
                  <a:pt x="18695" y="5664"/>
                  <a:pt x="18822" y="5859"/>
                </a:cubicBezTo>
                <a:cubicBezTo>
                  <a:pt x="19174" y="6403"/>
                  <a:pt x="19175" y="6409"/>
                  <a:pt x="19290" y="6832"/>
                </a:cubicBezTo>
                <a:cubicBezTo>
                  <a:pt x="19485" y="7549"/>
                  <a:pt x="19789" y="7953"/>
                  <a:pt x="20410" y="8323"/>
                </a:cubicBezTo>
                <a:cubicBezTo>
                  <a:pt x="21091" y="8728"/>
                  <a:pt x="21237" y="8755"/>
                  <a:pt x="20821" y="8399"/>
                </a:cubicBezTo>
                <a:cubicBezTo>
                  <a:pt x="20492" y="8117"/>
                  <a:pt x="20328" y="7846"/>
                  <a:pt x="20051" y="7116"/>
                </a:cubicBezTo>
                <a:cubicBezTo>
                  <a:pt x="19922" y="6776"/>
                  <a:pt x="19905" y="6642"/>
                  <a:pt x="19980" y="6568"/>
                </a:cubicBezTo>
                <a:cubicBezTo>
                  <a:pt x="20084" y="6465"/>
                  <a:pt x="20281" y="6496"/>
                  <a:pt x="20498" y="6649"/>
                </a:cubicBezTo>
                <a:cubicBezTo>
                  <a:pt x="20571" y="6700"/>
                  <a:pt x="20717" y="6724"/>
                  <a:pt x="20821" y="6701"/>
                </a:cubicBezTo>
                <a:cubicBezTo>
                  <a:pt x="21010" y="6660"/>
                  <a:pt x="21010" y="6660"/>
                  <a:pt x="20760" y="6399"/>
                </a:cubicBezTo>
                <a:cubicBezTo>
                  <a:pt x="20621" y="6255"/>
                  <a:pt x="20216" y="5945"/>
                  <a:pt x="19858" y="5714"/>
                </a:cubicBezTo>
                <a:cubicBezTo>
                  <a:pt x="19464" y="5460"/>
                  <a:pt x="19240" y="5268"/>
                  <a:pt x="19288" y="5229"/>
                </a:cubicBezTo>
                <a:cubicBezTo>
                  <a:pt x="19331" y="5193"/>
                  <a:pt x="19692" y="5171"/>
                  <a:pt x="20091" y="5178"/>
                </a:cubicBezTo>
                <a:cubicBezTo>
                  <a:pt x="20897" y="5193"/>
                  <a:pt x="21002" y="5138"/>
                  <a:pt x="20833" y="4776"/>
                </a:cubicBezTo>
                <a:cubicBezTo>
                  <a:pt x="20783" y="4668"/>
                  <a:pt x="20686" y="4281"/>
                  <a:pt x="20619" y="3916"/>
                </a:cubicBezTo>
                <a:cubicBezTo>
                  <a:pt x="20503" y="3279"/>
                  <a:pt x="20502" y="3242"/>
                  <a:pt x="20667" y="3051"/>
                </a:cubicBezTo>
                <a:cubicBezTo>
                  <a:pt x="20862" y="2825"/>
                  <a:pt x="20885" y="2691"/>
                  <a:pt x="20740" y="2572"/>
                </a:cubicBezTo>
                <a:cubicBezTo>
                  <a:pt x="20617" y="2470"/>
                  <a:pt x="20571" y="1770"/>
                  <a:pt x="20681" y="1656"/>
                </a:cubicBezTo>
                <a:cubicBezTo>
                  <a:pt x="20731" y="1604"/>
                  <a:pt x="20730" y="1555"/>
                  <a:pt x="20674" y="1527"/>
                </a:cubicBezTo>
                <a:cubicBezTo>
                  <a:pt x="20624" y="1501"/>
                  <a:pt x="20581" y="1421"/>
                  <a:pt x="20581" y="1345"/>
                </a:cubicBezTo>
                <a:cubicBezTo>
                  <a:pt x="20581" y="1260"/>
                  <a:pt x="20502" y="1191"/>
                  <a:pt x="20372" y="1164"/>
                </a:cubicBezTo>
                <a:cubicBezTo>
                  <a:pt x="20257" y="1140"/>
                  <a:pt x="20095" y="1062"/>
                  <a:pt x="20013" y="987"/>
                </a:cubicBezTo>
                <a:cubicBezTo>
                  <a:pt x="19931" y="912"/>
                  <a:pt x="19757" y="850"/>
                  <a:pt x="19623" y="850"/>
                </a:cubicBezTo>
                <a:cubicBezTo>
                  <a:pt x="19489" y="850"/>
                  <a:pt x="19253" y="787"/>
                  <a:pt x="19097" y="709"/>
                </a:cubicBezTo>
                <a:cubicBezTo>
                  <a:pt x="18756" y="537"/>
                  <a:pt x="18277" y="525"/>
                  <a:pt x="17659" y="677"/>
                </a:cubicBezTo>
                <a:cubicBezTo>
                  <a:pt x="17339" y="755"/>
                  <a:pt x="17173" y="767"/>
                  <a:pt x="17110" y="715"/>
                </a:cubicBezTo>
                <a:cubicBezTo>
                  <a:pt x="17046" y="663"/>
                  <a:pt x="16986" y="665"/>
                  <a:pt x="16907" y="719"/>
                </a:cubicBezTo>
                <a:cubicBezTo>
                  <a:pt x="16686" y="871"/>
                  <a:pt x="16670" y="572"/>
                  <a:pt x="16888" y="373"/>
                </a:cubicBezTo>
                <a:lnTo>
                  <a:pt x="17093" y="185"/>
                </a:lnTo>
                <a:close/>
                <a:moveTo>
                  <a:pt x="6366" y="300"/>
                </a:moveTo>
                <a:cubicBezTo>
                  <a:pt x="5666" y="301"/>
                  <a:pt x="4622" y="928"/>
                  <a:pt x="4512" y="1414"/>
                </a:cubicBezTo>
                <a:cubicBezTo>
                  <a:pt x="4442" y="1719"/>
                  <a:pt x="4403" y="1783"/>
                  <a:pt x="4172" y="1865"/>
                </a:cubicBezTo>
                <a:cubicBezTo>
                  <a:pt x="4306" y="1899"/>
                  <a:pt x="4251" y="2004"/>
                  <a:pt x="3977" y="2095"/>
                </a:cubicBezTo>
                <a:cubicBezTo>
                  <a:pt x="3712" y="2182"/>
                  <a:pt x="3609" y="2271"/>
                  <a:pt x="3480" y="2530"/>
                </a:cubicBezTo>
                <a:cubicBezTo>
                  <a:pt x="3348" y="2793"/>
                  <a:pt x="3244" y="2883"/>
                  <a:pt x="2926" y="3007"/>
                </a:cubicBezTo>
                <a:cubicBezTo>
                  <a:pt x="2658" y="3111"/>
                  <a:pt x="2488" y="3238"/>
                  <a:pt x="2386" y="3408"/>
                </a:cubicBezTo>
                <a:cubicBezTo>
                  <a:pt x="2304" y="3545"/>
                  <a:pt x="2154" y="3712"/>
                  <a:pt x="2055" y="3779"/>
                </a:cubicBezTo>
                <a:cubicBezTo>
                  <a:pt x="1883" y="3895"/>
                  <a:pt x="1629" y="4228"/>
                  <a:pt x="1309" y="4757"/>
                </a:cubicBezTo>
                <a:cubicBezTo>
                  <a:pt x="1226" y="4894"/>
                  <a:pt x="1007" y="5152"/>
                  <a:pt x="824" y="5327"/>
                </a:cubicBezTo>
                <a:cubicBezTo>
                  <a:pt x="640" y="5503"/>
                  <a:pt x="399" y="5802"/>
                  <a:pt x="289" y="5990"/>
                </a:cubicBezTo>
                <a:cubicBezTo>
                  <a:pt x="53" y="6391"/>
                  <a:pt x="61" y="6670"/>
                  <a:pt x="331" y="7460"/>
                </a:cubicBezTo>
                <a:cubicBezTo>
                  <a:pt x="514" y="7993"/>
                  <a:pt x="635" y="8460"/>
                  <a:pt x="769" y="9128"/>
                </a:cubicBezTo>
                <a:cubicBezTo>
                  <a:pt x="808" y="9324"/>
                  <a:pt x="868" y="9570"/>
                  <a:pt x="900" y="9676"/>
                </a:cubicBezTo>
                <a:cubicBezTo>
                  <a:pt x="940" y="9810"/>
                  <a:pt x="896" y="9971"/>
                  <a:pt x="757" y="10208"/>
                </a:cubicBezTo>
                <a:cubicBezTo>
                  <a:pt x="512" y="10624"/>
                  <a:pt x="393" y="11957"/>
                  <a:pt x="605" y="11920"/>
                </a:cubicBezTo>
                <a:cubicBezTo>
                  <a:pt x="670" y="11909"/>
                  <a:pt x="729" y="11948"/>
                  <a:pt x="736" y="12006"/>
                </a:cubicBezTo>
                <a:cubicBezTo>
                  <a:pt x="742" y="12065"/>
                  <a:pt x="752" y="12141"/>
                  <a:pt x="757" y="12176"/>
                </a:cubicBezTo>
                <a:cubicBezTo>
                  <a:pt x="763" y="12211"/>
                  <a:pt x="882" y="12110"/>
                  <a:pt x="1021" y="11952"/>
                </a:cubicBezTo>
                <a:cubicBezTo>
                  <a:pt x="1160" y="11794"/>
                  <a:pt x="1420" y="11574"/>
                  <a:pt x="1601" y="11463"/>
                </a:cubicBezTo>
                <a:cubicBezTo>
                  <a:pt x="1782" y="11352"/>
                  <a:pt x="2278" y="11034"/>
                  <a:pt x="2705" y="10756"/>
                </a:cubicBezTo>
                <a:cubicBezTo>
                  <a:pt x="3131" y="10477"/>
                  <a:pt x="3597" y="10199"/>
                  <a:pt x="3739" y="10139"/>
                </a:cubicBezTo>
                <a:cubicBezTo>
                  <a:pt x="4127" y="9977"/>
                  <a:pt x="4730" y="9393"/>
                  <a:pt x="4966" y="8951"/>
                </a:cubicBezTo>
                <a:lnTo>
                  <a:pt x="5178" y="8560"/>
                </a:lnTo>
                <a:lnTo>
                  <a:pt x="4942" y="8737"/>
                </a:lnTo>
                <a:cubicBezTo>
                  <a:pt x="4814" y="8835"/>
                  <a:pt x="4563" y="9095"/>
                  <a:pt x="4381" y="9316"/>
                </a:cubicBezTo>
                <a:cubicBezTo>
                  <a:pt x="4063" y="9700"/>
                  <a:pt x="3615" y="10042"/>
                  <a:pt x="3199" y="10222"/>
                </a:cubicBezTo>
                <a:cubicBezTo>
                  <a:pt x="2786" y="10401"/>
                  <a:pt x="2857" y="10202"/>
                  <a:pt x="3389" y="9680"/>
                </a:cubicBezTo>
                <a:cubicBezTo>
                  <a:pt x="3694" y="9382"/>
                  <a:pt x="4025" y="9015"/>
                  <a:pt x="4126" y="8866"/>
                </a:cubicBezTo>
                <a:cubicBezTo>
                  <a:pt x="4304" y="8606"/>
                  <a:pt x="4304" y="8594"/>
                  <a:pt x="4146" y="8594"/>
                </a:cubicBezTo>
                <a:cubicBezTo>
                  <a:pt x="4055" y="8594"/>
                  <a:pt x="3910" y="8659"/>
                  <a:pt x="3825" y="8737"/>
                </a:cubicBezTo>
                <a:cubicBezTo>
                  <a:pt x="3739" y="8816"/>
                  <a:pt x="3624" y="8878"/>
                  <a:pt x="3565" y="8878"/>
                </a:cubicBezTo>
                <a:cubicBezTo>
                  <a:pt x="3507" y="8878"/>
                  <a:pt x="3262" y="9026"/>
                  <a:pt x="3023" y="9203"/>
                </a:cubicBezTo>
                <a:cubicBezTo>
                  <a:pt x="2504" y="9588"/>
                  <a:pt x="2351" y="9506"/>
                  <a:pt x="2781" y="9074"/>
                </a:cubicBezTo>
                <a:cubicBezTo>
                  <a:pt x="2946" y="8907"/>
                  <a:pt x="3074" y="8723"/>
                  <a:pt x="3066" y="8665"/>
                </a:cubicBezTo>
                <a:cubicBezTo>
                  <a:pt x="3048" y="8541"/>
                  <a:pt x="3692" y="7770"/>
                  <a:pt x="4138" y="7382"/>
                </a:cubicBezTo>
                <a:cubicBezTo>
                  <a:pt x="4310" y="7232"/>
                  <a:pt x="4429" y="7092"/>
                  <a:pt x="4405" y="7072"/>
                </a:cubicBezTo>
                <a:cubicBezTo>
                  <a:pt x="4366" y="7040"/>
                  <a:pt x="4190" y="7148"/>
                  <a:pt x="3611" y="7553"/>
                </a:cubicBezTo>
                <a:cubicBezTo>
                  <a:pt x="3336" y="7745"/>
                  <a:pt x="2998" y="7890"/>
                  <a:pt x="2919" y="7849"/>
                </a:cubicBezTo>
                <a:cubicBezTo>
                  <a:pt x="2740" y="7758"/>
                  <a:pt x="3314" y="7179"/>
                  <a:pt x="4043" y="6713"/>
                </a:cubicBezTo>
                <a:cubicBezTo>
                  <a:pt x="4305" y="6546"/>
                  <a:pt x="4563" y="6335"/>
                  <a:pt x="4619" y="6242"/>
                </a:cubicBezTo>
                <a:cubicBezTo>
                  <a:pt x="4897" y="5779"/>
                  <a:pt x="5420" y="4815"/>
                  <a:pt x="5420" y="4764"/>
                </a:cubicBezTo>
                <a:cubicBezTo>
                  <a:pt x="5420" y="4732"/>
                  <a:pt x="5477" y="4665"/>
                  <a:pt x="5548" y="4616"/>
                </a:cubicBezTo>
                <a:cubicBezTo>
                  <a:pt x="5620" y="4568"/>
                  <a:pt x="5676" y="4493"/>
                  <a:pt x="5674" y="4449"/>
                </a:cubicBezTo>
                <a:cubicBezTo>
                  <a:pt x="5671" y="4321"/>
                  <a:pt x="5166" y="4852"/>
                  <a:pt x="5163" y="4987"/>
                </a:cubicBezTo>
                <a:cubicBezTo>
                  <a:pt x="5157" y="5301"/>
                  <a:pt x="4346" y="6174"/>
                  <a:pt x="4184" y="6041"/>
                </a:cubicBezTo>
                <a:cubicBezTo>
                  <a:pt x="4131" y="5997"/>
                  <a:pt x="4131" y="5940"/>
                  <a:pt x="4184" y="5881"/>
                </a:cubicBezTo>
                <a:cubicBezTo>
                  <a:pt x="4229" y="5831"/>
                  <a:pt x="4311" y="5700"/>
                  <a:pt x="4367" y="5593"/>
                </a:cubicBezTo>
                <a:cubicBezTo>
                  <a:pt x="4460" y="5414"/>
                  <a:pt x="4451" y="5403"/>
                  <a:pt x="4274" y="5418"/>
                </a:cubicBezTo>
                <a:cubicBezTo>
                  <a:pt x="4095" y="5434"/>
                  <a:pt x="4086" y="5409"/>
                  <a:pt x="4105" y="5043"/>
                </a:cubicBezTo>
                <a:cubicBezTo>
                  <a:pt x="4149" y="4207"/>
                  <a:pt x="4572" y="3484"/>
                  <a:pt x="5158" y="3243"/>
                </a:cubicBezTo>
                <a:cubicBezTo>
                  <a:pt x="5381" y="3151"/>
                  <a:pt x="5431" y="3154"/>
                  <a:pt x="5608" y="3257"/>
                </a:cubicBezTo>
                <a:cubicBezTo>
                  <a:pt x="5857" y="3401"/>
                  <a:pt x="6380" y="3621"/>
                  <a:pt x="6471" y="3621"/>
                </a:cubicBezTo>
                <a:cubicBezTo>
                  <a:pt x="6508" y="3621"/>
                  <a:pt x="6540" y="3561"/>
                  <a:pt x="6540" y="3489"/>
                </a:cubicBezTo>
                <a:cubicBezTo>
                  <a:pt x="6540" y="3416"/>
                  <a:pt x="6607" y="3282"/>
                  <a:pt x="6690" y="3188"/>
                </a:cubicBezTo>
                <a:cubicBezTo>
                  <a:pt x="6924" y="2924"/>
                  <a:pt x="7056" y="2709"/>
                  <a:pt x="7056" y="2594"/>
                </a:cubicBezTo>
                <a:cubicBezTo>
                  <a:pt x="7056" y="2536"/>
                  <a:pt x="7131" y="2458"/>
                  <a:pt x="7222" y="2417"/>
                </a:cubicBezTo>
                <a:cubicBezTo>
                  <a:pt x="7331" y="2369"/>
                  <a:pt x="7410" y="2234"/>
                  <a:pt x="7446" y="2034"/>
                </a:cubicBezTo>
                <a:cubicBezTo>
                  <a:pt x="7504" y="1717"/>
                  <a:pt x="7799" y="1339"/>
                  <a:pt x="7955" y="1368"/>
                </a:cubicBezTo>
                <a:cubicBezTo>
                  <a:pt x="7939" y="1244"/>
                  <a:pt x="7891" y="1127"/>
                  <a:pt x="7812" y="989"/>
                </a:cubicBezTo>
                <a:cubicBezTo>
                  <a:pt x="7639" y="686"/>
                  <a:pt x="7561" y="627"/>
                  <a:pt x="7142" y="473"/>
                </a:cubicBezTo>
                <a:cubicBezTo>
                  <a:pt x="6881" y="378"/>
                  <a:pt x="6532" y="300"/>
                  <a:pt x="6366" y="300"/>
                </a:cubicBezTo>
                <a:close/>
                <a:moveTo>
                  <a:pt x="12242" y="2006"/>
                </a:moveTo>
                <a:cubicBezTo>
                  <a:pt x="12114" y="2001"/>
                  <a:pt x="11849" y="2057"/>
                  <a:pt x="11774" y="2119"/>
                </a:cubicBezTo>
                <a:cubicBezTo>
                  <a:pt x="11719" y="2164"/>
                  <a:pt x="11630" y="2201"/>
                  <a:pt x="11576" y="2201"/>
                </a:cubicBezTo>
                <a:cubicBezTo>
                  <a:pt x="11436" y="2201"/>
                  <a:pt x="11152" y="2475"/>
                  <a:pt x="10951" y="2804"/>
                </a:cubicBezTo>
                <a:cubicBezTo>
                  <a:pt x="10855" y="2960"/>
                  <a:pt x="10686" y="3158"/>
                  <a:pt x="10575" y="3241"/>
                </a:cubicBezTo>
                <a:cubicBezTo>
                  <a:pt x="10345" y="3413"/>
                  <a:pt x="9145" y="3783"/>
                  <a:pt x="9022" y="3720"/>
                </a:cubicBezTo>
                <a:cubicBezTo>
                  <a:pt x="8978" y="3697"/>
                  <a:pt x="8874" y="3725"/>
                  <a:pt x="8794" y="3783"/>
                </a:cubicBezTo>
                <a:cubicBezTo>
                  <a:pt x="8714" y="3840"/>
                  <a:pt x="8462" y="3911"/>
                  <a:pt x="8233" y="3938"/>
                </a:cubicBezTo>
                <a:cubicBezTo>
                  <a:pt x="7942" y="3972"/>
                  <a:pt x="7832" y="4016"/>
                  <a:pt x="7862" y="4081"/>
                </a:cubicBezTo>
                <a:cubicBezTo>
                  <a:pt x="7920" y="4206"/>
                  <a:pt x="7751" y="4332"/>
                  <a:pt x="7529" y="4332"/>
                </a:cubicBezTo>
                <a:cubicBezTo>
                  <a:pt x="7430" y="4332"/>
                  <a:pt x="7299" y="4372"/>
                  <a:pt x="7239" y="4421"/>
                </a:cubicBezTo>
                <a:cubicBezTo>
                  <a:pt x="7152" y="4492"/>
                  <a:pt x="7107" y="4485"/>
                  <a:pt x="7013" y="4381"/>
                </a:cubicBezTo>
                <a:cubicBezTo>
                  <a:pt x="6901" y="4256"/>
                  <a:pt x="6895" y="4255"/>
                  <a:pt x="6804" y="4395"/>
                </a:cubicBezTo>
                <a:cubicBezTo>
                  <a:pt x="6752" y="4475"/>
                  <a:pt x="6652" y="4871"/>
                  <a:pt x="6583" y="5273"/>
                </a:cubicBezTo>
                <a:cubicBezTo>
                  <a:pt x="6514" y="5675"/>
                  <a:pt x="6417" y="6113"/>
                  <a:pt x="6369" y="6250"/>
                </a:cubicBezTo>
                <a:cubicBezTo>
                  <a:pt x="6320" y="6387"/>
                  <a:pt x="6281" y="6524"/>
                  <a:pt x="6281" y="6556"/>
                </a:cubicBezTo>
                <a:cubicBezTo>
                  <a:pt x="6281" y="6696"/>
                  <a:pt x="6435" y="6503"/>
                  <a:pt x="6790" y="5920"/>
                </a:cubicBezTo>
                <a:cubicBezTo>
                  <a:pt x="6999" y="5575"/>
                  <a:pt x="7195" y="5246"/>
                  <a:pt x="7225" y="5191"/>
                </a:cubicBezTo>
                <a:cubicBezTo>
                  <a:pt x="7255" y="5135"/>
                  <a:pt x="7544" y="5031"/>
                  <a:pt x="7864" y="4959"/>
                </a:cubicBezTo>
                <a:cubicBezTo>
                  <a:pt x="8185" y="4886"/>
                  <a:pt x="8598" y="4765"/>
                  <a:pt x="8782" y="4687"/>
                </a:cubicBezTo>
                <a:cubicBezTo>
                  <a:pt x="8967" y="4609"/>
                  <a:pt x="9195" y="4546"/>
                  <a:pt x="9289" y="4546"/>
                </a:cubicBezTo>
                <a:cubicBezTo>
                  <a:pt x="9383" y="4546"/>
                  <a:pt x="9480" y="4514"/>
                  <a:pt x="9508" y="4478"/>
                </a:cubicBezTo>
                <a:cubicBezTo>
                  <a:pt x="9535" y="4441"/>
                  <a:pt x="9781" y="4308"/>
                  <a:pt x="10052" y="4181"/>
                </a:cubicBezTo>
                <a:cubicBezTo>
                  <a:pt x="10324" y="4055"/>
                  <a:pt x="10700" y="3854"/>
                  <a:pt x="10889" y="3734"/>
                </a:cubicBezTo>
                <a:cubicBezTo>
                  <a:pt x="11288" y="3482"/>
                  <a:pt x="11511" y="3362"/>
                  <a:pt x="11752" y="3273"/>
                </a:cubicBezTo>
                <a:cubicBezTo>
                  <a:pt x="11985" y="3187"/>
                  <a:pt x="12458" y="2767"/>
                  <a:pt x="12323" y="2767"/>
                </a:cubicBezTo>
                <a:cubicBezTo>
                  <a:pt x="12264" y="2767"/>
                  <a:pt x="12137" y="2801"/>
                  <a:pt x="12045" y="2842"/>
                </a:cubicBezTo>
                <a:cubicBezTo>
                  <a:pt x="11796" y="2952"/>
                  <a:pt x="11725" y="2733"/>
                  <a:pt x="11945" y="2534"/>
                </a:cubicBezTo>
                <a:cubicBezTo>
                  <a:pt x="12109" y="2385"/>
                  <a:pt x="12311" y="2108"/>
                  <a:pt x="12311" y="2032"/>
                </a:cubicBezTo>
                <a:cubicBezTo>
                  <a:pt x="12311" y="2016"/>
                  <a:pt x="12285" y="2008"/>
                  <a:pt x="12242" y="2006"/>
                </a:cubicBezTo>
                <a:close/>
                <a:moveTo>
                  <a:pt x="5634" y="3694"/>
                </a:moveTo>
                <a:cubicBezTo>
                  <a:pt x="5324" y="3698"/>
                  <a:pt x="5055" y="3880"/>
                  <a:pt x="4937" y="4161"/>
                </a:cubicBezTo>
                <a:lnTo>
                  <a:pt x="4821" y="4439"/>
                </a:lnTo>
                <a:lnTo>
                  <a:pt x="5047" y="4200"/>
                </a:lnTo>
                <a:cubicBezTo>
                  <a:pt x="5171" y="4068"/>
                  <a:pt x="5395" y="3901"/>
                  <a:pt x="5541" y="3827"/>
                </a:cubicBezTo>
                <a:cubicBezTo>
                  <a:pt x="5754" y="3720"/>
                  <a:pt x="5772" y="3692"/>
                  <a:pt x="5634" y="3694"/>
                </a:cubicBezTo>
                <a:close/>
                <a:moveTo>
                  <a:pt x="7320" y="3976"/>
                </a:moveTo>
                <a:cubicBezTo>
                  <a:pt x="7270" y="3976"/>
                  <a:pt x="7227" y="4007"/>
                  <a:pt x="7227" y="4046"/>
                </a:cubicBezTo>
                <a:cubicBezTo>
                  <a:pt x="7227" y="4086"/>
                  <a:pt x="7244" y="4119"/>
                  <a:pt x="7265" y="4119"/>
                </a:cubicBezTo>
                <a:cubicBezTo>
                  <a:pt x="7286" y="4119"/>
                  <a:pt x="7329" y="4086"/>
                  <a:pt x="7358" y="4046"/>
                </a:cubicBezTo>
                <a:cubicBezTo>
                  <a:pt x="7387" y="4007"/>
                  <a:pt x="7370" y="3976"/>
                  <a:pt x="7320" y="3976"/>
                </a:cubicBezTo>
                <a:close/>
                <a:moveTo>
                  <a:pt x="5693" y="5583"/>
                </a:moveTo>
                <a:cubicBezTo>
                  <a:pt x="5670" y="5604"/>
                  <a:pt x="5645" y="5670"/>
                  <a:pt x="5606" y="5789"/>
                </a:cubicBezTo>
                <a:cubicBezTo>
                  <a:pt x="5553" y="5945"/>
                  <a:pt x="5428" y="6196"/>
                  <a:pt x="5330" y="6347"/>
                </a:cubicBezTo>
                <a:lnTo>
                  <a:pt x="5149" y="6623"/>
                </a:lnTo>
                <a:lnTo>
                  <a:pt x="5413" y="6468"/>
                </a:lnTo>
                <a:cubicBezTo>
                  <a:pt x="5558" y="6382"/>
                  <a:pt x="5701" y="6228"/>
                  <a:pt x="5729" y="6123"/>
                </a:cubicBezTo>
                <a:cubicBezTo>
                  <a:pt x="5757" y="6018"/>
                  <a:pt x="5787" y="5898"/>
                  <a:pt x="5800" y="5859"/>
                </a:cubicBezTo>
                <a:cubicBezTo>
                  <a:pt x="5814" y="5820"/>
                  <a:pt x="5800" y="5724"/>
                  <a:pt x="5765" y="5646"/>
                </a:cubicBezTo>
                <a:cubicBezTo>
                  <a:pt x="5738" y="5586"/>
                  <a:pt x="5717" y="5563"/>
                  <a:pt x="5693" y="5583"/>
                </a:cubicBezTo>
                <a:close/>
                <a:moveTo>
                  <a:pt x="3608" y="11020"/>
                </a:moveTo>
                <a:lnTo>
                  <a:pt x="3092" y="11237"/>
                </a:lnTo>
                <a:cubicBezTo>
                  <a:pt x="2766" y="11375"/>
                  <a:pt x="2412" y="11608"/>
                  <a:pt x="2124" y="11876"/>
                </a:cubicBezTo>
                <a:cubicBezTo>
                  <a:pt x="1875" y="12107"/>
                  <a:pt x="1508" y="12447"/>
                  <a:pt x="1306" y="12631"/>
                </a:cubicBezTo>
                <a:cubicBezTo>
                  <a:pt x="918" y="12986"/>
                  <a:pt x="880" y="13067"/>
                  <a:pt x="1040" y="13199"/>
                </a:cubicBezTo>
                <a:cubicBezTo>
                  <a:pt x="1151" y="13291"/>
                  <a:pt x="1285" y="13251"/>
                  <a:pt x="1285" y="13126"/>
                </a:cubicBezTo>
                <a:cubicBezTo>
                  <a:pt x="1285" y="13029"/>
                  <a:pt x="2765" y="11824"/>
                  <a:pt x="2857" y="11847"/>
                </a:cubicBezTo>
                <a:cubicBezTo>
                  <a:pt x="2892" y="11856"/>
                  <a:pt x="2921" y="11837"/>
                  <a:pt x="2921" y="11801"/>
                </a:cubicBezTo>
                <a:cubicBezTo>
                  <a:pt x="2921" y="11765"/>
                  <a:pt x="3075" y="11575"/>
                  <a:pt x="3263" y="11378"/>
                </a:cubicBezTo>
                <a:lnTo>
                  <a:pt x="3608" y="11020"/>
                </a:lnTo>
                <a:close/>
                <a:moveTo>
                  <a:pt x="14339" y="12135"/>
                </a:moveTo>
                <a:cubicBezTo>
                  <a:pt x="14247" y="12505"/>
                  <a:pt x="14168" y="12865"/>
                  <a:pt x="14123" y="13142"/>
                </a:cubicBezTo>
                <a:cubicBezTo>
                  <a:pt x="14067" y="13484"/>
                  <a:pt x="13978" y="13867"/>
                  <a:pt x="13892" y="14174"/>
                </a:cubicBezTo>
                <a:cubicBezTo>
                  <a:pt x="13912" y="14160"/>
                  <a:pt x="13930" y="14145"/>
                  <a:pt x="13956" y="14133"/>
                </a:cubicBezTo>
                <a:cubicBezTo>
                  <a:pt x="14095" y="14073"/>
                  <a:pt x="14122" y="14014"/>
                  <a:pt x="14080" y="13876"/>
                </a:cubicBezTo>
                <a:cubicBezTo>
                  <a:pt x="14049" y="13773"/>
                  <a:pt x="14189" y="12924"/>
                  <a:pt x="14339" y="12135"/>
                </a:cubicBezTo>
                <a:close/>
                <a:moveTo>
                  <a:pt x="19930" y="14675"/>
                </a:moveTo>
                <a:cubicBezTo>
                  <a:pt x="19888" y="14679"/>
                  <a:pt x="19851" y="14687"/>
                  <a:pt x="19818" y="14701"/>
                </a:cubicBezTo>
                <a:cubicBezTo>
                  <a:pt x="19717" y="14746"/>
                  <a:pt x="19635" y="14818"/>
                  <a:pt x="19635" y="14861"/>
                </a:cubicBezTo>
                <a:cubicBezTo>
                  <a:pt x="19635" y="14969"/>
                  <a:pt x="20277" y="15487"/>
                  <a:pt x="20419" y="15493"/>
                </a:cubicBezTo>
                <a:cubicBezTo>
                  <a:pt x="20484" y="15496"/>
                  <a:pt x="20655" y="15558"/>
                  <a:pt x="20798" y="15630"/>
                </a:cubicBezTo>
                <a:cubicBezTo>
                  <a:pt x="21348" y="15911"/>
                  <a:pt x="21476" y="15707"/>
                  <a:pt x="21040" y="15245"/>
                </a:cubicBezTo>
                <a:cubicBezTo>
                  <a:pt x="20702" y="14887"/>
                  <a:pt x="20222" y="14650"/>
                  <a:pt x="19930" y="14675"/>
                </a:cubicBezTo>
                <a:close/>
                <a:moveTo>
                  <a:pt x="20301" y="16200"/>
                </a:moveTo>
                <a:cubicBezTo>
                  <a:pt x="20253" y="16200"/>
                  <a:pt x="20265" y="16245"/>
                  <a:pt x="20324" y="16305"/>
                </a:cubicBezTo>
                <a:cubicBezTo>
                  <a:pt x="20383" y="16363"/>
                  <a:pt x="20470" y="16414"/>
                  <a:pt x="20517" y="16414"/>
                </a:cubicBezTo>
                <a:cubicBezTo>
                  <a:pt x="20565" y="16414"/>
                  <a:pt x="20555" y="16364"/>
                  <a:pt x="20496" y="16305"/>
                </a:cubicBezTo>
                <a:cubicBezTo>
                  <a:pt x="20437" y="16246"/>
                  <a:pt x="20348" y="16200"/>
                  <a:pt x="20301" y="16200"/>
                </a:cubicBezTo>
                <a:close/>
                <a:moveTo>
                  <a:pt x="6668" y="18494"/>
                </a:moveTo>
                <a:cubicBezTo>
                  <a:pt x="6695" y="18500"/>
                  <a:pt x="6737" y="18520"/>
                  <a:pt x="6792" y="18557"/>
                </a:cubicBezTo>
                <a:cubicBezTo>
                  <a:pt x="6883" y="18617"/>
                  <a:pt x="7115" y="18681"/>
                  <a:pt x="7308" y="18700"/>
                </a:cubicBezTo>
                <a:cubicBezTo>
                  <a:pt x="7697" y="18737"/>
                  <a:pt x="7763" y="18809"/>
                  <a:pt x="7465" y="18867"/>
                </a:cubicBezTo>
                <a:cubicBezTo>
                  <a:pt x="7118" y="18934"/>
                  <a:pt x="6985" y="18910"/>
                  <a:pt x="6804" y="18742"/>
                </a:cubicBezTo>
                <a:cubicBezTo>
                  <a:pt x="6635" y="18586"/>
                  <a:pt x="6588" y="18477"/>
                  <a:pt x="6668" y="18494"/>
                </a:cubicBezTo>
                <a:close/>
              </a:path>
            </a:pathLst>
          </a:custGeom>
          <a:ln w="12700">
            <a:miter lim="400000"/>
          </a:ln>
          <a:effectLst>
            <a:reflection blurRad="0" stA="30000" stPos="0" endA="0" endPos="40000" dist="0" dir="5400000" fadeDir="5400000" sx="100000" sy="-100000" kx="0" ky="0" algn="bl" rotWithShape="0"/>
          </a:effectLst>
        </p:spPr>
      </p:pic>
      <p:sp>
        <p:nvSpPr>
          <p:cNvPr id="135" name="Rectangle 8"/>
          <p:cNvSpPr txBox="1"/>
          <p:nvPr/>
        </p:nvSpPr>
        <p:spPr>
          <a:xfrm>
            <a:off x="160020" y="228599"/>
            <a:ext cx="825246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ln w="12700" cap="flat">
                  <a:solidFill>
                    <a:srgbClr val="70623E"/>
                  </a:solidFill>
                  <a:prstDash val="solid"/>
                  <a:round/>
                </a:ln>
                <a:solidFill>
                  <a:srgbClr val="EDE9BB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El Tentador no se Rinde</a:t>
            </a:r>
          </a:p>
        </p:txBody>
      </p:sp>
      <p:sp>
        <p:nvSpPr>
          <p:cNvPr id="136" name="Muchas Gracias pero No"/>
          <p:cNvSpPr/>
          <p:nvPr/>
        </p:nvSpPr>
        <p:spPr>
          <a:xfrm>
            <a:off x="890276" y="964508"/>
            <a:ext cx="2442271" cy="1539371"/>
          </a:xfrm>
          <a:prstGeom prst="wedgeEllipseCallout">
            <a:avLst>
              <a:gd name="adj1" fmla="val -49212"/>
              <a:gd name="adj2" fmla="val 70000"/>
            </a:avLst>
          </a:prstGeom>
          <a:ln w="635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 algn="ctr">
              <a:defRPr b="1" sz="2700">
                <a:solidFill>
                  <a:srgbClr val="FFFFFF"/>
                </a:solidFill>
              </a:defRPr>
            </a:lvl1pPr>
          </a:lstStyle>
          <a:p>
            <a:pPr/>
            <a:r>
              <a:t>Muchas Gracias pero No</a:t>
            </a:r>
          </a:p>
        </p:txBody>
      </p:sp>
      <p:sp>
        <p:nvSpPr>
          <p:cNvPr id="137" name="1 Reyes 13:9-10   Porque así me está ordenado por palabra de Jehová, diciendo: No comas pan, ni bebas agua, ni regreses por el camino que fueres. Regresó, pues, por otro camino, y no volvió por el camino por donde había venido a Bet-el."/>
          <p:cNvSpPr/>
          <p:nvPr/>
        </p:nvSpPr>
        <p:spPr>
          <a:xfrm>
            <a:off x="4218913" y="981075"/>
            <a:ext cx="4543724" cy="4498797"/>
          </a:xfrm>
          <a:prstGeom prst="wedgeEllipseCallout">
            <a:avLst>
              <a:gd name="adj1" fmla="val -113186"/>
              <a:gd name="adj2" fmla="val 1905"/>
            </a:avLst>
          </a:prstGeom>
          <a:ln w="63500">
            <a:solidFill>
              <a:schemeClr val="accent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algn="ctr">
              <a:defRPr b="1" sz="3200">
                <a:ln w="18415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</a:defRPr>
            </a:pPr>
            <a:r>
              <a:t>1 Reyes 13:9-10  </a:t>
            </a:r>
            <a:br/>
            <a:r>
              <a:rPr b="0"/>
              <a:t>Porque así me está ordenado por palabra de Jehová, diciendo: No comas pan, ni bebas agua, ni regreses por el camino que fueres. Regresó, pues, por otro camino, y no volvió por el camino por donde había venido a Bet-el.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hecker dir="horz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ound Diagonal Corner Rectangle 5"/>
          <p:cNvSpPr/>
          <p:nvPr/>
        </p:nvSpPr>
        <p:spPr>
          <a:xfrm>
            <a:off x="376138" y="1207951"/>
            <a:ext cx="8391724" cy="766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453" y="21600"/>
                  <a:pt x="2127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7" y="0"/>
                  <a:pt x="327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hueOff val="-61747"/>
                  <a:satOff val="46874"/>
                  <a:lumOff val="22386"/>
                </a:schemeClr>
              </a:gs>
              <a:gs pos="35000">
                <a:srgbClr val="FFFAC7"/>
              </a:gs>
              <a:gs pos="100000">
                <a:schemeClr val="accent3">
                  <a:hueOff val="-82875"/>
                  <a:satOff val="46874"/>
                  <a:lumOff val="33442"/>
                </a:schemeClr>
              </a:gs>
            </a:gsLst>
            <a:lin ang="16200000"/>
          </a:gradFill>
          <a:ln>
            <a:solidFill>
              <a:srgbClr val="D0C867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>
            <a:lvl1pPr>
              <a:defRPr b="1" sz="5000">
                <a:solidFill>
                  <a:srgbClr val="000000"/>
                </a:solidFill>
              </a:defRPr>
            </a:lvl1pPr>
          </a:lstStyle>
          <a:p>
            <a:pPr/>
            <a:r>
              <a:t>El Engaño– (1 Reyes 13:11-32)</a:t>
            </a:r>
          </a:p>
        </p:txBody>
      </p:sp>
      <p:sp>
        <p:nvSpPr>
          <p:cNvPr id="140" name="Rectangle 8"/>
          <p:cNvSpPr txBox="1"/>
          <p:nvPr/>
        </p:nvSpPr>
        <p:spPr>
          <a:xfrm>
            <a:off x="160020" y="228600"/>
            <a:ext cx="9010178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400">
                <a:ln w="12700" cap="flat">
                  <a:solidFill>
                    <a:srgbClr val="70623E"/>
                  </a:solidFill>
                  <a:prstDash val="solid"/>
                  <a:round/>
                </a:ln>
                <a:solidFill>
                  <a:srgbClr val="EDE9BB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Cuánto Daño Causa una Mentira</a:t>
            </a:r>
          </a:p>
        </p:txBody>
      </p:sp>
      <p:pic>
        <p:nvPicPr>
          <p:cNvPr id="141" name="pasted-movie.png" descr="pasted-movi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2176" y="3855573"/>
            <a:ext cx="3396167" cy="22857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sted-movie.png" descr="pasted-movi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5261" y="2055856"/>
            <a:ext cx="2459943" cy="13365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4">
            <a:extLst/>
          </a:blip>
          <a:srcRect l="9539" t="2957" r="8174" b="0"/>
          <a:stretch>
            <a:fillRect/>
          </a:stretch>
        </p:blipFill>
        <p:spPr>
          <a:xfrm>
            <a:off x="2940647" y="2189746"/>
            <a:ext cx="6445123" cy="3800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90" fill="norm" stroke="1" extrusionOk="0">
                <a:moveTo>
                  <a:pt x="19536" y="0"/>
                </a:moveTo>
                <a:cubicBezTo>
                  <a:pt x="19487" y="-3"/>
                  <a:pt x="19445" y="12"/>
                  <a:pt x="19382" y="43"/>
                </a:cubicBezTo>
                <a:cubicBezTo>
                  <a:pt x="18946" y="254"/>
                  <a:pt x="18599" y="503"/>
                  <a:pt x="18523" y="658"/>
                </a:cubicBezTo>
                <a:cubicBezTo>
                  <a:pt x="18501" y="704"/>
                  <a:pt x="18436" y="777"/>
                  <a:pt x="18380" y="823"/>
                </a:cubicBezTo>
                <a:cubicBezTo>
                  <a:pt x="18323" y="868"/>
                  <a:pt x="18198" y="1030"/>
                  <a:pt x="18102" y="1184"/>
                </a:cubicBezTo>
                <a:lnTo>
                  <a:pt x="17928" y="1463"/>
                </a:lnTo>
                <a:lnTo>
                  <a:pt x="17928" y="1941"/>
                </a:lnTo>
                <a:cubicBezTo>
                  <a:pt x="17929" y="2368"/>
                  <a:pt x="17938" y="2446"/>
                  <a:pt x="18012" y="2663"/>
                </a:cubicBezTo>
                <a:cubicBezTo>
                  <a:pt x="18116" y="2965"/>
                  <a:pt x="18116" y="3016"/>
                  <a:pt x="18012" y="3181"/>
                </a:cubicBezTo>
                <a:cubicBezTo>
                  <a:pt x="17813" y="3495"/>
                  <a:pt x="17666" y="3949"/>
                  <a:pt x="17718" y="4090"/>
                </a:cubicBezTo>
                <a:cubicBezTo>
                  <a:pt x="17749" y="4173"/>
                  <a:pt x="17723" y="4332"/>
                  <a:pt x="17665" y="4412"/>
                </a:cubicBezTo>
                <a:cubicBezTo>
                  <a:pt x="17655" y="4426"/>
                  <a:pt x="17636" y="4491"/>
                  <a:pt x="17624" y="4556"/>
                </a:cubicBezTo>
                <a:cubicBezTo>
                  <a:pt x="17603" y="4672"/>
                  <a:pt x="17532" y="4816"/>
                  <a:pt x="17409" y="4992"/>
                </a:cubicBezTo>
                <a:cubicBezTo>
                  <a:pt x="17375" y="5039"/>
                  <a:pt x="17250" y="5114"/>
                  <a:pt x="17130" y="5156"/>
                </a:cubicBezTo>
                <a:cubicBezTo>
                  <a:pt x="17010" y="5199"/>
                  <a:pt x="16871" y="5269"/>
                  <a:pt x="16820" y="5314"/>
                </a:cubicBezTo>
                <a:cubicBezTo>
                  <a:pt x="16704" y="5415"/>
                  <a:pt x="16571" y="5622"/>
                  <a:pt x="16571" y="5699"/>
                </a:cubicBezTo>
                <a:cubicBezTo>
                  <a:pt x="16571" y="5732"/>
                  <a:pt x="16560" y="5758"/>
                  <a:pt x="16545" y="5758"/>
                </a:cubicBezTo>
                <a:cubicBezTo>
                  <a:pt x="16530" y="5758"/>
                  <a:pt x="16508" y="5861"/>
                  <a:pt x="16497" y="5988"/>
                </a:cubicBezTo>
                <a:cubicBezTo>
                  <a:pt x="16486" y="6115"/>
                  <a:pt x="16464" y="6233"/>
                  <a:pt x="16448" y="6250"/>
                </a:cubicBezTo>
                <a:cubicBezTo>
                  <a:pt x="16432" y="6266"/>
                  <a:pt x="16420" y="6335"/>
                  <a:pt x="16420" y="6403"/>
                </a:cubicBezTo>
                <a:cubicBezTo>
                  <a:pt x="16420" y="6471"/>
                  <a:pt x="16406" y="6541"/>
                  <a:pt x="16390" y="6558"/>
                </a:cubicBezTo>
                <a:cubicBezTo>
                  <a:pt x="16373" y="6576"/>
                  <a:pt x="16359" y="6636"/>
                  <a:pt x="16359" y="6691"/>
                </a:cubicBezTo>
                <a:cubicBezTo>
                  <a:pt x="16359" y="6747"/>
                  <a:pt x="16346" y="6834"/>
                  <a:pt x="16330" y="6883"/>
                </a:cubicBezTo>
                <a:cubicBezTo>
                  <a:pt x="16314" y="6933"/>
                  <a:pt x="16278" y="7067"/>
                  <a:pt x="16250" y="7181"/>
                </a:cubicBezTo>
                <a:cubicBezTo>
                  <a:pt x="16222" y="7295"/>
                  <a:pt x="16180" y="7461"/>
                  <a:pt x="16157" y="7550"/>
                </a:cubicBezTo>
                <a:cubicBezTo>
                  <a:pt x="16134" y="7640"/>
                  <a:pt x="16115" y="7751"/>
                  <a:pt x="16115" y="7796"/>
                </a:cubicBezTo>
                <a:cubicBezTo>
                  <a:pt x="16115" y="7842"/>
                  <a:pt x="16104" y="7877"/>
                  <a:pt x="16091" y="7877"/>
                </a:cubicBezTo>
                <a:cubicBezTo>
                  <a:pt x="16052" y="7877"/>
                  <a:pt x="15998" y="8187"/>
                  <a:pt x="15975" y="8538"/>
                </a:cubicBezTo>
                <a:cubicBezTo>
                  <a:pt x="15964" y="8716"/>
                  <a:pt x="15942" y="8860"/>
                  <a:pt x="15928" y="8860"/>
                </a:cubicBezTo>
                <a:cubicBezTo>
                  <a:pt x="15913" y="8860"/>
                  <a:pt x="15901" y="8907"/>
                  <a:pt x="15901" y="8962"/>
                </a:cubicBezTo>
                <a:cubicBezTo>
                  <a:pt x="15901" y="9017"/>
                  <a:pt x="15890" y="9075"/>
                  <a:pt x="15876" y="9090"/>
                </a:cubicBezTo>
                <a:cubicBezTo>
                  <a:pt x="15861" y="9105"/>
                  <a:pt x="15842" y="9273"/>
                  <a:pt x="15833" y="9462"/>
                </a:cubicBezTo>
                <a:cubicBezTo>
                  <a:pt x="15824" y="9652"/>
                  <a:pt x="15804" y="9821"/>
                  <a:pt x="15789" y="9839"/>
                </a:cubicBezTo>
                <a:cubicBezTo>
                  <a:pt x="15775" y="9857"/>
                  <a:pt x="15713" y="9987"/>
                  <a:pt x="15653" y="10130"/>
                </a:cubicBezTo>
                <a:cubicBezTo>
                  <a:pt x="15553" y="10365"/>
                  <a:pt x="15541" y="10431"/>
                  <a:pt x="15521" y="10853"/>
                </a:cubicBezTo>
                <a:cubicBezTo>
                  <a:pt x="15500" y="11305"/>
                  <a:pt x="15467" y="11478"/>
                  <a:pt x="15411" y="11419"/>
                </a:cubicBezTo>
                <a:cubicBezTo>
                  <a:pt x="15396" y="11404"/>
                  <a:pt x="15383" y="11323"/>
                  <a:pt x="15383" y="11239"/>
                </a:cubicBezTo>
                <a:cubicBezTo>
                  <a:pt x="15383" y="11155"/>
                  <a:pt x="15369" y="11086"/>
                  <a:pt x="15353" y="11086"/>
                </a:cubicBezTo>
                <a:cubicBezTo>
                  <a:pt x="15336" y="11086"/>
                  <a:pt x="15322" y="11047"/>
                  <a:pt x="15322" y="11000"/>
                </a:cubicBezTo>
                <a:cubicBezTo>
                  <a:pt x="15322" y="10828"/>
                  <a:pt x="15221" y="10539"/>
                  <a:pt x="15104" y="10378"/>
                </a:cubicBezTo>
                <a:cubicBezTo>
                  <a:pt x="15020" y="10261"/>
                  <a:pt x="14920" y="10188"/>
                  <a:pt x="14761" y="10127"/>
                </a:cubicBezTo>
                <a:cubicBezTo>
                  <a:pt x="14548" y="10047"/>
                  <a:pt x="14520" y="10020"/>
                  <a:pt x="14281" y="9647"/>
                </a:cubicBezTo>
                <a:cubicBezTo>
                  <a:pt x="14142" y="9430"/>
                  <a:pt x="13980" y="9159"/>
                  <a:pt x="13922" y="9045"/>
                </a:cubicBezTo>
                <a:cubicBezTo>
                  <a:pt x="13678" y="8572"/>
                  <a:pt x="13343" y="8047"/>
                  <a:pt x="13174" y="7877"/>
                </a:cubicBezTo>
                <a:cubicBezTo>
                  <a:pt x="12999" y="7702"/>
                  <a:pt x="12679" y="7209"/>
                  <a:pt x="12571" y="6946"/>
                </a:cubicBezTo>
                <a:cubicBezTo>
                  <a:pt x="12452" y="6655"/>
                  <a:pt x="12241" y="6339"/>
                  <a:pt x="12088" y="6225"/>
                </a:cubicBezTo>
                <a:cubicBezTo>
                  <a:pt x="11801" y="6009"/>
                  <a:pt x="11744" y="5972"/>
                  <a:pt x="11651" y="5934"/>
                </a:cubicBezTo>
                <a:cubicBezTo>
                  <a:pt x="11524" y="5881"/>
                  <a:pt x="10837" y="5309"/>
                  <a:pt x="10766" y="5197"/>
                </a:cubicBezTo>
                <a:cubicBezTo>
                  <a:pt x="10734" y="5146"/>
                  <a:pt x="10662" y="5060"/>
                  <a:pt x="10608" y="5005"/>
                </a:cubicBezTo>
                <a:cubicBezTo>
                  <a:pt x="10554" y="4951"/>
                  <a:pt x="10507" y="4894"/>
                  <a:pt x="10506" y="4879"/>
                </a:cubicBezTo>
                <a:cubicBezTo>
                  <a:pt x="10504" y="4864"/>
                  <a:pt x="10500" y="4758"/>
                  <a:pt x="10497" y="4642"/>
                </a:cubicBezTo>
                <a:cubicBezTo>
                  <a:pt x="10493" y="4522"/>
                  <a:pt x="10462" y="4361"/>
                  <a:pt x="10424" y="4270"/>
                </a:cubicBezTo>
                <a:cubicBezTo>
                  <a:pt x="10387" y="4182"/>
                  <a:pt x="10348" y="4034"/>
                  <a:pt x="10337" y="3939"/>
                </a:cubicBezTo>
                <a:cubicBezTo>
                  <a:pt x="10326" y="3844"/>
                  <a:pt x="10295" y="3708"/>
                  <a:pt x="10267" y="3637"/>
                </a:cubicBezTo>
                <a:cubicBezTo>
                  <a:pt x="10239" y="3565"/>
                  <a:pt x="10198" y="3436"/>
                  <a:pt x="10178" y="3348"/>
                </a:cubicBezTo>
                <a:cubicBezTo>
                  <a:pt x="10157" y="3260"/>
                  <a:pt x="10103" y="3118"/>
                  <a:pt x="10057" y="3032"/>
                </a:cubicBezTo>
                <a:cubicBezTo>
                  <a:pt x="9979" y="2888"/>
                  <a:pt x="9953" y="2874"/>
                  <a:pt x="9671" y="2832"/>
                </a:cubicBezTo>
                <a:cubicBezTo>
                  <a:pt x="9165" y="2756"/>
                  <a:pt x="8936" y="2780"/>
                  <a:pt x="8716" y="2931"/>
                </a:cubicBezTo>
                <a:cubicBezTo>
                  <a:pt x="8462" y="3106"/>
                  <a:pt x="8136" y="3550"/>
                  <a:pt x="8133" y="3727"/>
                </a:cubicBezTo>
                <a:cubicBezTo>
                  <a:pt x="8133" y="3762"/>
                  <a:pt x="8122" y="3792"/>
                  <a:pt x="8110" y="3792"/>
                </a:cubicBezTo>
                <a:cubicBezTo>
                  <a:pt x="8017" y="3792"/>
                  <a:pt x="7950" y="4950"/>
                  <a:pt x="8034" y="5093"/>
                </a:cubicBezTo>
                <a:cubicBezTo>
                  <a:pt x="8055" y="5129"/>
                  <a:pt x="8072" y="5223"/>
                  <a:pt x="8072" y="5303"/>
                </a:cubicBezTo>
                <a:cubicBezTo>
                  <a:pt x="8072" y="5382"/>
                  <a:pt x="8086" y="5447"/>
                  <a:pt x="8103" y="5447"/>
                </a:cubicBezTo>
                <a:cubicBezTo>
                  <a:pt x="8120" y="5447"/>
                  <a:pt x="8133" y="5481"/>
                  <a:pt x="8133" y="5524"/>
                </a:cubicBezTo>
                <a:cubicBezTo>
                  <a:pt x="8133" y="5566"/>
                  <a:pt x="8215" y="5740"/>
                  <a:pt x="8314" y="5909"/>
                </a:cubicBezTo>
                <a:cubicBezTo>
                  <a:pt x="8489" y="6206"/>
                  <a:pt x="8494" y="6223"/>
                  <a:pt x="8460" y="6376"/>
                </a:cubicBezTo>
                <a:cubicBezTo>
                  <a:pt x="8441" y="6463"/>
                  <a:pt x="8413" y="6534"/>
                  <a:pt x="8400" y="6534"/>
                </a:cubicBezTo>
                <a:cubicBezTo>
                  <a:pt x="8387" y="6534"/>
                  <a:pt x="8376" y="6559"/>
                  <a:pt x="8376" y="6590"/>
                </a:cubicBezTo>
                <a:cubicBezTo>
                  <a:pt x="8376" y="6621"/>
                  <a:pt x="8321" y="6774"/>
                  <a:pt x="8254" y="6933"/>
                </a:cubicBezTo>
                <a:cubicBezTo>
                  <a:pt x="8187" y="7092"/>
                  <a:pt x="8133" y="7268"/>
                  <a:pt x="8133" y="7323"/>
                </a:cubicBezTo>
                <a:cubicBezTo>
                  <a:pt x="8133" y="7378"/>
                  <a:pt x="8104" y="7491"/>
                  <a:pt x="8068" y="7575"/>
                </a:cubicBezTo>
                <a:cubicBezTo>
                  <a:pt x="8033" y="7659"/>
                  <a:pt x="7998" y="7825"/>
                  <a:pt x="7990" y="7945"/>
                </a:cubicBezTo>
                <a:cubicBezTo>
                  <a:pt x="7965" y="8315"/>
                  <a:pt x="7933" y="8376"/>
                  <a:pt x="7713" y="8470"/>
                </a:cubicBezTo>
                <a:cubicBezTo>
                  <a:pt x="7415" y="8597"/>
                  <a:pt x="7157" y="8625"/>
                  <a:pt x="6892" y="8556"/>
                </a:cubicBezTo>
                <a:cubicBezTo>
                  <a:pt x="6199" y="8375"/>
                  <a:pt x="6065" y="8324"/>
                  <a:pt x="5894" y="8186"/>
                </a:cubicBezTo>
                <a:cubicBezTo>
                  <a:pt x="5793" y="8105"/>
                  <a:pt x="5649" y="7946"/>
                  <a:pt x="5574" y="7832"/>
                </a:cubicBezTo>
                <a:cubicBezTo>
                  <a:pt x="5499" y="7718"/>
                  <a:pt x="5327" y="7477"/>
                  <a:pt x="5193" y="7298"/>
                </a:cubicBezTo>
                <a:cubicBezTo>
                  <a:pt x="4974" y="7005"/>
                  <a:pt x="4948" y="6952"/>
                  <a:pt x="4939" y="6777"/>
                </a:cubicBezTo>
                <a:cubicBezTo>
                  <a:pt x="4932" y="6621"/>
                  <a:pt x="4952" y="6532"/>
                  <a:pt x="5039" y="6331"/>
                </a:cubicBezTo>
                <a:cubicBezTo>
                  <a:pt x="5099" y="6193"/>
                  <a:pt x="5148" y="6044"/>
                  <a:pt x="5148" y="5999"/>
                </a:cubicBezTo>
                <a:cubicBezTo>
                  <a:pt x="5148" y="5955"/>
                  <a:pt x="5162" y="5904"/>
                  <a:pt x="5178" y="5887"/>
                </a:cubicBezTo>
                <a:cubicBezTo>
                  <a:pt x="5246" y="5815"/>
                  <a:pt x="5184" y="5189"/>
                  <a:pt x="5109" y="5188"/>
                </a:cubicBezTo>
                <a:cubicBezTo>
                  <a:pt x="5097" y="5187"/>
                  <a:pt x="5087" y="5152"/>
                  <a:pt x="5087" y="5109"/>
                </a:cubicBezTo>
                <a:cubicBezTo>
                  <a:pt x="5087" y="4978"/>
                  <a:pt x="4903" y="4827"/>
                  <a:pt x="4746" y="4827"/>
                </a:cubicBezTo>
                <a:cubicBezTo>
                  <a:pt x="4590" y="4827"/>
                  <a:pt x="4477" y="4962"/>
                  <a:pt x="4477" y="5152"/>
                </a:cubicBezTo>
                <a:cubicBezTo>
                  <a:pt x="4477" y="5206"/>
                  <a:pt x="4455" y="5334"/>
                  <a:pt x="4428" y="5438"/>
                </a:cubicBezTo>
                <a:cubicBezTo>
                  <a:pt x="4348" y="5748"/>
                  <a:pt x="4330" y="5829"/>
                  <a:pt x="4311" y="5943"/>
                </a:cubicBezTo>
                <a:cubicBezTo>
                  <a:pt x="4302" y="6002"/>
                  <a:pt x="4261" y="6102"/>
                  <a:pt x="4223" y="6164"/>
                </a:cubicBezTo>
                <a:lnTo>
                  <a:pt x="4152" y="6277"/>
                </a:lnTo>
                <a:lnTo>
                  <a:pt x="4035" y="5952"/>
                </a:lnTo>
                <a:cubicBezTo>
                  <a:pt x="3971" y="5773"/>
                  <a:pt x="3867" y="5531"/>
                  <a:pt x="3804" y="5413"/>
                </a:cubicBezTo>
                <a:cubicBezTo>
                  <a:pt x="3741" y="5295"/>
                  <a:pt x="3660" y="5104"/>
                  <a:pt x="3625" y="4987"/>
                </a:cubicBezTo>
                <a:cubicBezTo>
                  <a:pt x="3564" y="4784"/>
                  <a:pt x="3556" y="4774"/>
                  <a:pt x="3418" y="4775"/>
                </a:cubicBezTo>
                <a:cubicBezTo>
                  <a:pt x="3250" y="4776"/>
                  <a:pt x="3209" y="4811"/>
                  <a:pt x="3150" y="5005"/>
                </a:cubicBezTo>
                <a:cubicBezTo>
                  <a:pt x="3100" y="5168"/>
                  <a:pt x="3090" y="5734"/>
                  <a:pt x="3137" y="5783"/>
                </a:cubicBezTo>
                <a:cubicBezTo>
                  <a:pt x="3153" y="5800"/>
                  <a:pt x="3167" y="5872"/>
                  <a:pt x="3167" y="5943"/>
                </a:cubicBezTo>
                <a:cubicBezTo>
                  <a:pt x="3167" y="6104"/>
                  <a:pt x="3278" y="6365"/>
                  <a:pt x="3387" y="6461"/>
                </a:cubicBezTo>
                <a:cubicBezTo>
                  <a:pt x="3463" y="6528"/>
                  <a:pt x="3472" y="6563"/>
                  <a:pt x="3472" y="6811"/>
                </a:cubicBezTo>
                <a:cubicBezTo>
                  <a:pt x="3472" y="7005"/>
                  <a:pt x="3449" y="7158"/>
                  <a:pt x="3395" y="7330"/>
                </a:cubicBezTo>
                <a:cubicBezTo>
                  <a:pt x="3320" y="7570"/>
                  <a:pt x="3294" y="7897"/>
                  <a:pt x="3346" y="7952"/>
                </a:cubicBezTo>
                <a:cubicBezTo>
                  <a:pt x="3361" y="7967"/>
                  <a:pt x="3383" y="8109"/>
                  <a:pt x="3394" y="8265"/>
                </a:cubicBezTo>
                <a:cubicBezTo>
                  <a:pt x="3406" y="8422"/>
                  <a:pt x="3428" y="8562"/>
                  <a:pt x="3443" y="8579"/>
                </a:cubicBezTo>
                <a:cubicBezTo>
                  <a:pt x="3459" y="8595"/>
                  <a:pt x="3472" y="8664"/>
                  <a:pt x="3472" y="8732"/>
                </a:cubicBezTo>
                <a:cubicBezTo>
                  <a:pt x="3472" y="8800"/>
                  <a:pt x="3484" y="8867"/>
                  <a:pt x="3499" y="8883"/>
                </a:cubicBezTo>
                <a:cubicBezTo>
                  <a:pt x="3514" y="8898"/>
                  <a:pt x="3536" y="9227"/>
                  <a:pt x="3548" y="9611"/>
                </a:cubicBezTo>
                <a:cubicBezTo>
                  <a:pt x="3560" y="9996"/>
                  <a:pt x="3582" y="10310"/>
                  <a:pt x="3597" y="10310"/>
                </a:cubicBezTo>
                <a:cubicBezTo>
                  <a:pt x="3612" y="10310"/>
                  <a:pt x="3624" y="10335"/>
                  <a:pt x="3624" y="10364"/>
                </a:cubicBezTo>
                <a:cubicBezTo>
                  <a:pt x="3624" y="10394"/>
                  <a:pt x="3678" y="10511"/>
                  <a:pt x="3743" y="10623"/>
                </a:cubicBezTo>
                <a:cubicBezTo>
                  <a:pt x="3853" y="10811"/>
                  <a:pt x="3877" y="10827"/>
                  <a:pt x="4026" y="10826"/>
                </a:cubicBezTo>
                <a:cubicBezTo>
                  <a:pt x="4234" y="10826"/>
                  <a:pt x="4380" y="10686"/>
                  <a:pt x="4407" y="10459"/>
                </a:cubicBezTo>
                <a:lnTo>
                  <a:pt x="4426" y="10297"/>
                </a:lnTo>
                <a:lnTo>
                  <a:pt x="4481" y="10421"/>
                </a:lnTo>
                <a:cubicBezTo>
                  <a:pt x="4512" y="10488"/>
                  <a:pt x="4537" y="10572"/>
                  <a:pt x="4537" y="10608"/>
                </a:cubicBezTo>
                <a:cubicBezTo>
                  <a:pt x="4538" y="10643"/>
                  <a:pt x="4550" y="10673"/>
                  <a:pt x="4565" y="10673"/>
                </a:cubicBezTo>
                <a:cubicBezTo>
                  <a:pt x="4594" y="10673"/>
                  <a:pt x="4607" y="10771"/>
                  <a:pt x="4661" y="11395"/>
                </a:cubicBezTo>
                <a:cubicBezTo>
                  <a:pt x="4679" y="11606"/>
                  <a:pt x="4709" y="11810"/>
                  <a:pt x="4727" y="11848"/>
                </a:cubicBezTo>
                <a:cubicBezTo>
                  <a:pt x="4777" y="11949"/>
                  <a:pt x="4745" y="11970"/>
                  <a:pt x="4627" y="11913"/>
                </a:cubicBezTo>
                <a:cubicBezTo>
                  <a:pt x="4570" y="11885"/>
                  <a:pt x="4400" y="11861"/>
                  <a:pt x="4249" y="11861"/>
                </a:cubicBezTo>
                <a:lnTo>
                  <a:pt x="3974" y="11861"/>
                </a:lnTo>
                <a:lnTo>
                  <a:pt x="3786" y="11539"/>
                </a:lnTo>
                <a:cubicBezTo>
                  <a:pt x="3682" y="11361"/>
                  <a:pt x="3524" y="11051"/>
                  <a:pt x="3435" y="10849"/>
                </a:cubicBezTo>
                <a:cubicBezTo>
                  <a:pt x="3005" y="9870"/>
                  <a:pt x="2709" y="9378"/>
                  <a:pt x="2372" y="9090"/>
                </a:cubicBezTo>
                <a:cubicBezTo>
                  <a:pt x="2227" y="8967"/>
                  <a:pt x="2054" y="8805"/>
                  <a:pt x="1990" y="8730"/>
                </a:cubicBezTo>
                <a:cubicBezTo>
                  <a:pt x="1925" y="8654"/>
                  <a:pt x="1791" y="8523"/>
                  <a:pt x="1691" y="8437"/>
                </a:cubicBezTo>
                <a:cubicBezTo>
                  <a:pt x="1514" y="8284"/>
                  <a:pt x="1340" y="8101"/>
                  <a:pt x="837" y="7537"/>
                </a:cubicBezTo>
                <a:cubicBezTo>
                  <a:pt x="511" y="7171"/>
                  <a:pt x="321" y="7032"/>
                  <a:pt x="203" y="7072"/>
                </a:cubicBezTo>
                <a:cubicBezTo>
                  <a:pt x="23" y="7134"/>
                  <a:pt x="-41" y="7334"/>
                  <a:pt x="26" y="7634"/>
                </a:cubicBezTo>
                <a:cubicBezTo>
                  <a:pt x="43" y="7709"/>
                  <a:pt x="150" y="7857"/>
                  <a:pt x="293" y="8006"/>
                </a:cubicBezTo>
                <a:cubicBezTo>
                  <a:pt x="581" y="8304"/>
                  <a:pt x="787" y="8542"/>
                  <a:pt x="856" y="8660"/>
                </a:cubicBezTo>
                <a:cubicBezTo>
                  <a:pt x="884" y="8707"/>
                  <a:pt x="974" y="8811"/>
                  <a:pt x="1055" y="8890"/>
                </a:cubicBezTo>
                <a:cubicBezTo>
                  <a:pt x="1136" y="8968"/>
                  <a:pt x="1313" y="9154"/>
                  <a:pt x="1447" y="9300"/>
                </a:cubicBezTo>
                <a:cubicBezTo>
                  <a:pt x="1581" y="9447"/>
                  <a:pt x="1731" y="9610"/>
                  <a:pt x="1781" y="9663"/>
                </a:cubicBezTo>
                <a:cubicBezTo>
                  <a:pt x="2092" y="9990"/>
                  <a:pt x="2443" y="10544"/>
                  <a:pt x="2939" y="11494"/>
                </a:cubicBezTo>
                <a:cubicBezTo>
                  <a:pt x="3089" y="11782"/>
                  <a:pt x="3222" y="12017"/>
                  <a:pt x="3234" y="12017"/>
                </a:cubicBezTo>
                <a:cubicBezTo>
                  <a:pt x="3263" y="12017"/>
                  <a:pt x="3450" y="12328"/>
                  <a:pt x="3510" y="12477"/>
                </a:cubicBezTo>
                <a:cubicBezTo>
                  <a:pt x="3541" y="12555"/>
                  <a:pt x="3554" y="12656"/>
                  <a:pt x="3543" y="12750"/>
                </a:cubicBezTo>
                <a:cubicBezTo>
                  <a:pt x="3532" y="12842"/>
                  <a:pt x="3544" y="12944"/>
                  <a:pt x="3575" y="13025"/>
                </a:cubicBezTo>
                <a:cubicBezTo>
                  <a:pt x="3602" y="13095"/>
                  <a:pt x="3624" y="13186"/>
                  <a:pt x="3624" y="13227"/>
                </a:cubicBezTo>
                <a:cubicBezTo>
                  <a:pt x="3624" y="13330"/>
                  <a:pt x="3981" y="13811"/>
                  <a:pt x="4165" y="13958"/>
                </a:cubicBezTo>
                <a:cubicBezTo>
                  <a:pt x="4257" y="14031"/>
                  <a:pt x="4287" y="14029"/>
                  <a:pt x="4531" y="13929"/>
                </a:cubicBezTo>
                <a:cubicBezTo>
                  <a:pt x="4848" y="13799"/>
                  <a:pt x="4892" y="13763"/>
                  <a:pt x="5014" y="13543"/>
                </a:cubicBezTo>
                <a:cubicBezTo>
                  <a:pt x="5126" y="13341"/>
                  <a:pt x="5235" y="13268"/>
                  <a:pt x="5273" y="13370"/>
                </a:cubicBezTo>
                <a:cubicBezTo>
                  <a:pt x="5287" y="13408"/>
                  <a:pt x="5299" y="13573"/>
                  <a:pt x="5299" y="13735"/>
                </a:cubicBezTo>
                <a:cubicBezTo>
                  <a:pt x="5299" y="13897"/>
                  <a:pt x="5313" y="14044"/>
                  <a:pt x="5330" y="14062"/>
                </a:cubicBezTo>
                <a:cubicBezTo>
                  <a:pt x="5346" y="14079"/>
                  <a:pt x="5360" y="14162"/>
                  <a:pt x="5360" y="14247"/>
                </a:cubicBezTo>
                <a:cubicBezTo>
                  <a:pt x="5360" y="14514"/>
                  <a:pt x="5525" y="14889"/>
                  <a:pt x="5666" y="14941"/>
                </a:cubicBezTo>
                <a:cubicBezTo>
                  <a:pt x="5711" y="14958"/>
                  <a:pt x="5808" y="14934"/>
                  <a:pt x="5882" y="14889"/>
                </a:cubicBezTo>
                <a:cubicBezTo>
                  <a:pt x="5956" y="14844"/>
                  <a:pt x="6243" y="14731"/>
                  <a:pt x="6522" y="14634"/>
                </a:cubicBezTo>
                <a:cubicBezTo>
                  <a:pt x="6800" y="14538"/>
                  <a:pt x="7084" y="14410"/>
                  <a:pt x="7152" y="14350"/>
                </a:cubicBezTo>
                <a:cubicBezTo>
                  <a:pt x="7221" y="14291"/>
                  <a:pt x="7305" y="14242"/>
                  <a:pt x="7338" y="14242"/>
                </a:cubicBezTo>
                <a:cubicBezTo>
                  <a:pt x="7372" y="14242"/>
                  <a:pt x="7445" y="14176"/>
                  <a:pt x="7500" y="14096"/>
                </a:cubicBezTo>
                <a:cubicBezTo>
                  <a:pt x="7560" y="14008"/>
                  <a:pt x="7668" y="13926"/>
                  <a:pt x="7770" y="13888"/>
                </a:cubicBezTo>
                <a:cubicBezTo>
                  <a:pt x="7976" y="13812"/>
                  <a:pt x="8072" y="13706"/>
                  <a:pt x="8072" y="13554"/>
                </a:cubicBezTo>
                <a:cubicBezTo>
                  <a:pt x="8072" y="13449"/>
                  <a:pt x="8086" y="13440"/>
                  <a:pt x="8262" y="13448"/>
                </a:cubicBezTo>
                <a:lnTo>
                  <a:pt x="8452" y="13457"/>
                </a:lnTo>
                <a:lnTo>
                  <a:pt x="8447" y="14582"/>
                </a:lnTo>
                <a:cubicBezTo>
                  <a:pt x="8444" y="15227"/>
                  <a:pt x="8430" y="15719"/>
                  <a:pt x="8414" y="15737"/>
                </a:cubicBezTo>
                <a:cubicBezTo>
                  <a:pt x="8398" y="15754"/>
                  <a:pt x="8377" y="15862"/>
                  <a:pt x="8367" y="15976"/>
                </a:cubicBezTo>
                <a:cubicBezTo>
                  <a:pt x="8304" y="16740"/>
                  <a:pt x="8283" y="16890"/>
                  <a:pt x="8195" y="17193"/>
                </a:cubicBezTo>
                <a:cubicBezTo>
                  <a:pt x="8182" y="17237"/>
                  <a:pt x="8161" y="17378"/>
                  <a:pt x="8148" y="17504"/>
                </a:cubicBezTo>
                <a:cubicBezTo>
                  <a:pt x="8135" y="17631"/>
                  <a:pt x="8092" y="17815"/>
                  <a:pt x="8053" y="17915"/>
                </a:cubicBezTo>
                <a:cubicBezTo>
                  <a:pt x="8013" y="18014"/>
                  <a:pt x="7981" y="18134"/>
                  <a:pt x="7981" y="18183"/>
                </a:cubicBezTo>
                <a:cubicBezTo>
                  <a:pt x="7981" y="18232"/>
                  <a:pt x="7967" y="18287"/>
                  <a:pt x="7950" y="18305"/>
                </a:cubicBezTo>
                <a:cubicBezTo>
                  <a:pt x="7900" y="18357"/>
                  <a:pt x="7916" y="18482"/>
                  <a:pt x="7989" y="18614"/>
                </a:cubicBezTo>
                <a:cubicBezTo>
                  <a:pt x="8077" y="18773"/>
                  <a:pt x="8194" y="18846"/>
                  <a:pt x="8361" y="18846"/>
                </a:cubicBezTo>
                <a:cubicBezTo>
                  <a:pt x="8531" y="18846"/>
                  <a:pt x="8590" y="18886"/>
                  <a:pt x="8590" y="19004"/>
                </a:cubicBezTo>
                <a:cubicBezTo>
                  <a:pt x="8590" y="19056"/>
                  <a:pt x="8604" y="19115"/>
                  <a:pt x="8621" y="19132"/>
                </a:cubicBezTo>
                <a:cubicBezTo>
                  <a:pt x="8637" y="19150"/>
                  <a:pt x="8652" y="19284"/>
                  <a:pt x="8654" y="19432"/>
                </a:cubicBezTo>
                <a:cubicBezTo>
                  <a:pt x="8659" y="19866"/>
                  <a:pt x="8683" y="19942"/>
                  <a:pt x="8881" y="20149"/>
                </a:cubicBezTo>
                <a:cubicBezTo>
                  <a:pt x="8981" y="20254"/>
                  <a:pt x="9099" y="20354"/>
                  <a:pt x="9145" y="20372"/>
                </a:cubicBezTo>
                <a:cubicBezTo>
                  <a:pt x="9191" y="20391"/>
                  <a:pt x="9239" y="20434"/>
                  <a:pt x="9250" y="20465"/>
                </a:cubicBezTo>
                <a:cubicBezTo>
                  <a:pt x="9288" y="20569"/>
                  <a:pt x="9329" y="20940"/>
                  <a:pt x="9339" y="21254"/>
                </a:cubicBezTo>
                <a:cubicBezTo>
                  <a:pt x="9344" y="21425"/>
                  <a:pt x="9349" y="21569"/>
                  <a:pt x="9350" y="21576"/>
                </a:cubicBezTo>
                <a:cubicBezTo>
                  <a:pt x="9350" y="21583"/>
                  <a:pt x="10716" y="21590"/>
                  <a:pt x="12383" y="21590"/>
                </a:cubicBezTo>
                <a:cubicBezTo>
                  <a:pt x="15602" y="21590"/>
                  <a:pt x="15506" y="21597"/>
                  <a:pt x="15369" y="21364"/>
                </a:cubicBezTo>
                <a:cubicBezTo>
                  <a:pt x="15344" y="21322"/>
                  <a:pt x="15322" y="21260"/>
                  <a:pt x="15322" y="21229"/>
                </a:cubicBezTo>
                <a:cubicBezTo>
                  <a:pt x="15322" y="21198"/>
                  <a:pt x="15310" y="21134"/>
                  <a:pt x="15294" y="21085"/>
                </a:cubicBezTo>
                <a:cubicBezTo>
                  <a:pt x="15278" y="21035"/>
                  <a:pt x="15243" y="20901"/>
                  <a:pt x="15215" y="20787"/>
                </a:cubicBezTo>
                <a:cubicBezTo>
                  <a:pt x="15187" y="20673"/>
                  <a:pt x="15145" y="20507"/>
                  <a:pt x="15122" y="20417"/>
                </a:cubicBezTo>
                <a:cubicBezTo>
                  <a:pt x="15099" y="20328"/>
                  <a:pt x="15079" y="20228"/>
                  <a:pt x="15079" y="20196"/>
                </a:cubicBezTo>
                <a:cubicBezTo>
                  <a:pt x="15079" y="20165"/>
                  <a:pt x="15069" y="20140"/>
                  <a:pt x="15057" y="20140"/>
                </a:cubicBezTo>
                <a:cubicBezTo>
                  <a:pt x="15032" y="20140"/>
                  <a:pt x="14958" y="19893"/>
                  <a:pt x="14957" y="19806"/>
                </a:cubicBezTo>
                <a:cubicBezTo>
                  <a:pt x="14957" y="19776"/>
                  <a:pt x="14915" y="19612"/>
                  <a:pt x="14865" y="19441"/>
                </a:cubicBezTo>
                <a:cubicBezTo>
                  <a:pt x="14816" y="19270"/>
                  <a:pt x="14776" y="19079"/>
                  <a:pt x="14775" y="19015"/>
                </a:cubicBezTo>
                <a:cubicBezTo>
                  <a:pt x="14774" y="18890"/>
                  <a:pt x="14838" y="18663"/>
                  <a:pt x="14949" y="18399"/>
                </a:cubicBezTo>
                <a:cubicBezTo>
                  <a:pt x="15003" y="18270"/>
                  <a:pt x="15018" y="18165"/>
                  <a:pt x="15018" y="17897"/>
                </a:cubicBezTo>
                <a:cubicBezTo>
                  <a:pt x="15018" y="17711"/>
                  <a:pt x="15004" y="17545"/>
                  <a:pt x="14988" y="17527"/>
                </a:cubicBezTo>
                <a:cubicBezTo>
                  <a:pt x="14971" y="17509"/>
                  <a:pt x="14957" y="17445"/>
                  <a:pt x="14957" y="17383"/>
                </a:cubicBezTo>
                <a:cubicBezTo>
                  <a:pt x="14957" y="17320"/>
                  <a:pt x="14937" y="17203"/>
                  <a:pt x="14912" y="17121"/>
                </a:cubicBezTo>
                <a:cubicBezTo>
                  <a:pt x="14887" y="17040"/>
                  <a:pt x="14865" y="16930"/>
                  <a:pt x="14865" y="16878"/>
                </a:cubicBezTo>
                <a:cubicBezTo>
                  <a:pt x="14865" y="16826"/>
                  <a:pt x="14854" y="16771"/>
                  <a:pt x="14839" y="16756"/>
                </a:cubicBezTo>
                <a:cubicBezTo>
                  <a:pt x="14824" y="16740"/>
                  <a:pt x="14802" y="16622"/>
                  <a:pt x="14791" y="16494"/>
                </a:cubicBezTo>
                <a:cubicBezTo>
                  <a:pt x="14780" y="16367"/>
                  <a:pt x="14758" y="16249"/>
                  <a:pt x="14742" y="16233"/>
                </a:cubicBezTo>
                <a:cubicBezTo>
                  <a:pt x="14726" y="16216"/>
                  <a:pt x="14713" y="16157"/>
                  <a:pt x="14713" y="16102"/>
                </a:cubicBezTo>
                <a:cubicBezTo>
                  <a:pt x="14713" y="16047"/>
                  <a:pt x="14701" y="16001"/>
                  <a:pt x="14685" y="16001"/>
                </a:cubicBezTo>
                <a:cubicBezTo>
                  <a:pt x="14669" y="16001"/>
                  <a:pt x="14648" y="15950"/>
                  <a:pt x="14636" y="15886"/>
                </a:cubicBezTo>
                <a:cubicBezTo>
                  <a:pt x="14624" y="15822"/>
                  <a:pt x="14591" y="15711"/>
                  <a:pt x="14561" y="15640"/>
                </a:cubicBezTo>
                <a:cubicBezTo>
                  <a:pt x="14532" y="15569"/>
                  <a:pt x="14498" y="15434"/>
                  <a:pt x="14486" y="15342"/>
                </a:cubicBezTo>
                <a:cubicBezTo>
                  <a:pt x="14474" y="15250"/>
                  <a:pt x="14452" y="15162"/>
                  <a:pt x="14437" y="15146"/>
                </a:cubicBezTo>
                <a:cubicBezTo>
                  <a:pt x="14421" y="15130"/>
                  <a:pt x="14409" y="15073"/>
                  <a:pt x="14409" y="15020"/>
                </a:cubicBezTo>
                <a:cubicBezTo>
                  <a:pt x="14409" y="14967"/>
                  <a:pt x="14399" y="14917"/>
                  <a:pt x="14386" y="14907"/>
                </a:cubicBezTo>
                <a:cubicBezTo>
                  <a:pt x="14354" y="14883"/>
                  <a:pt x="14258" y="14516"/>
                  <a:pt x="14255" y="14409"/>
                </a:cubicBezTo>
                <a:cubicBezTo>
                  <a:pt x="14254" y="14360"/>
                  <a:pt x="14225" y="14251"/>
                  <a:pt x="14192" y="14165"/>
                </a:cubicBezTo>
                <a:cubicBezTo>
                  <a:pt x="14160" y="14080"/>
                  <a:pt x="14126" y="13969"/>
                  <a:pt x="14115" y="13920"/>
                </a:cubicBezTo>
                <a:cubicBezTo>
                  <a:pt x="14105" y="13870"/>
                  <a:pt x="14087" y="13829"/>
                  <a:pt x="14076" y="13829"/>
                </a:cubicBezTo>
                <a:cubicBezTo>
                  <a:pt x="14064" y="13829"/>
                  <a:pt x="14030" y="13706"/>
                  <a:pt x="13999" y="13557"/>
                </a:cubicBezTo>
                <a:cubicBezTo>
                  <a:pt x="13967" y="13407"/>
                  <a:pt x="13907" y="13197"/>
                  <a:pt x="13866" y="13090"/>
                </a:cubicBezTo>
                <a:cubicBezTo>
                  <a:pt x="13824" y="12983"/>
                  <a:pt x="13798" y="12884"/>
                  <a:pt x="13806" y="12869"/>
                </a:cubicBezTo>
                <a:cubicBezTo>
                  <a:pt x="13815" y="12854"/>
                  <a:pt x="13843" y="12894"/>
                  <a:pt x="13869" y="12959"/>
                </a:cubicBezTo>
                <a:cubicBezTo>
                  <a:pt x="13973" y="13224"/>
                  <a:pt x="14069" y="13361"/>
                  <a:pt x="14287" y="13545"/>
                </a:cubicBezTo>
                <a:cubicBezTo>
                  <a:pt x="14763" y="13949"/>
                  <a:pt x="15135" y="14081"/>
                  <a:pt x="15286" y="13902"/>
                </a:cubicBezTo>
                <a:cubicBezTo>
                  <a:pt x="15352" y="13824"/>
                  <a:pt x="15355" y="13828"/>
                  <a:pt x="15373" y="13981"/>
                </a:cubicBezTo>
                <a:cubicBezTo>
                  <a:pt x="15383" y="14068"/>
                  <a:pt x="15403" y="14138"/>
                  <a:pt x="15418" y="14138"/>
                </a:cubicBezTo>
                <a:cubicBezTo>
                  <a:pt x="15432" y="14138"/>
                  <a:pt x="15444" y="14163"/>
                  <a:pt x="15444" y="14192"/>
                </a:cubicBezTo>
                <a:cubicBezTo>
                  <a:pt x="15444" y="14222"/>
                  <a:pt x="15500" y="14393"/>
                  <a:pt x="15568" y="14576"/>
                </a:cubicBezTo>
                <a:cubicBezTo>
                  <a:pt x="15716" y="14975"/>
                  <a:pt x="15821" y="15076"/>
                  <a:pt x="16254" y="15232"/>
                </a:cubicBezTo>
                <a:cubicBezTo>
                  <a:pt x="16588" y="15352"/>
                  <a:pt x="16739" y="15339"/>
                  <a:pt x="16959" y="15173"/>
                </a:cubicBezTo>
                <a:cubicBezTo>
                  <a:pt x="17091" y="15074"/>
                  <a:pt x="17100" y="15073"/>
                  <a:pt x="17138" y="15160"/>
                </a:cubicBezTo>
                <a:cubicBezTo>
                  <a:pt x="17166" y="15222"/>
                  <a:pt x="17180" y="15426"/>
                  <a:pt x="17181" y="15804"/>
                </a:cubicBezTo>
                <a:cubicBezTo>
                  <a:pt x="17181" y="16116"/>
                  <a:pt x="17194" y="16370"/>
                  <a:pt x="17211" y="16388"/>
                </a:cubicBezTo>
                <a:cubicBezTo>
                  <a:pt x="17228" y="16406"/>
                  <a:pt x="17242" y="16519"/>
                  <a:pt x="17242" y="16639"/>
                </a:cubicBezTo>
                <a:cubicBezTo>
                  <a:pt x="17242" y="16870"/>
                  <a:pt x="17308" y="17138"/>
                  <a:pt x="17383" y="17209"/>
                </a:cubicBezTo>
                <a:cubicBezTo>
                  <a:pt x="17416" y="17241"/>
                  <a:pt x="17423" y="17297"/>
                  <a:pt x="17408" y="17417"/>
                </a:cubicBezTo>
                <a:cubicBezTo>
                  <a:pt x="17396" y="17507"/>
                  <a:pt x="17378" y="17592"/>
                  <a:pt x="17368" y="17606"/>
                </a:cubicBezTo>
                <a:cubicBezTo>
                  <a:pt x="17320" y="17671"/>
                  <a:pt x="17242" y="17972"/>
                  <a:pt x="17242" y="18093"/>
                </a:cubicBezTo>
                <a:cubicBezTo>
                  <a:pt x="17242" y="18167"/>
                  <a:pt x="17228" y="18226"/>
                  <a:pt x="17211" y="18226"/>
                </a:cubicBezTo>
                <a:cubicBezTo>
                  <a:pt x="17194" y="18226"/>
                  <a:pt x="17181" y="18362"/>
                  <a:pt x="17181" y="18533"/>
                </a:cubicBezTo>
                <a:cubicBezTo>
                  <a:pt x="17181" y="18702"/>
                  <a:pt x="17169" y="18853"/>
                  <a:pt x="17154" y="18868"/>
                </a:cubicBezTo>
                <a:cubicBezTo>
                  <a:pt x="17139" y="18884"/>
                  <a:pt x="17118" y="19005"/>
                  <a:pt x="17106" y="19137"/>
                </a:cubicBezTo>
                <a:cubicBezTo>
                  <a:pt x="17095" y="19268"/>
                  <a:pt x="17061" y="19451"/>
                  <a:pt x="17031" y="19543"/>
                </a:cubicBezTo>
                <a:cubicBezTo>
                  <a:pt x="17001" y="19634"/>
                  <a:pt x="16966" y="19788"/>
                  <a:pt x="16954" y="19885"/>
                </a:cubicBezTo>
                <a:cubicBezTo>
                  <a:pt x="16927" y="20104"/>
                  <a:pt x="16869" y="20347"/>
                  <a:pt x="16842" y="20347"/>
                </a:cubicBezTo>
                <a:cubicBezTo>
                  <a:pt x="16831" y="20347"/>
                  <a:pt x="16813" y="20407"/>
                  <a:pt x="16802" y="20478"/>
                </a:cubicBezTo>
                <a:cubicBezTo>
                  <a:pt x="16792" y="20550"/>
                  <a:pt x="16736" y="20734"/>
                  <a:pt x="16678" y="20889"/>
                </a:cubicBezTo>
                <a:cubicBezTo>
                  <a:pt x="16619" y="21043"/>
                  <a:pt x="16571" y="21193"/>
                  <a:pt x="16571" y="21220"/>
                </a:cubicBezTo>
                <a:cubicBezTo>
                  <a:pt x="16571" y="21247"/>
                  <a:pt x="16560" y="21278"/>
                  <a:pt x="16546" y="21288"/>
                </a:cubicBezTo>
                <a:cubicBezTo>
                  <a:pt x="16532" y="21297"/>
                  <a:pt x="16511" y="21369"/>
                  <a:pt x="16500" y="21448"/>
                </a:cubicBezTo>
                <a:lnTo>
                  <a:pt x="16480" y="21590"/>
                </a:lnTo>
                <a:lnTo>
                  <a:pt x="21053" y="21590"/>
                </a:lnTo>
                <a:lnTo>
                  <a:pt x="21044" y="21137"/>
                </a:lnTo>
                <a:cubicBezTo>
                  <a:pt x="21036" y="20733"/>
                  <a:pt x="21042" y="20670"/>
                  <a:pt x="21100" y="20564"/>
                </a:cubicBezTo>
                <a:cubicBezTo>
                  <a:pt x="21169" y="20438"/>
                  <a:pt x="21202" y="20238"/>
                  <a:pt x="21202" y="19955"/>
                </a:cubicBezTo>
                <a:cubicBezTo>
                  <a:pt x="21202" y="19861"/>
                  <a:pt x="21216" y="19770"/>
                  <a:pt x="21232" y="19752"/>
                </a:cubicBezTo>
                <a:cubicBezTo>
                  <a:pt x="21249" y="19735"/>
                  <a:pt x="21263" y="19633"/>
                  <a:pt x="21263" y="19527"/>
                </a:cubicBezTo>
                <a:cubicBezTo>
                  <a:pt x="21263" y="19420"/>
                  <a:pt x="21279" y="19308"/>
                  <a:pt x="21297" y="19277"/>
                </a:cubicBezTo>
                <a:cubicBezTo>
                  <a:pt x="21346" y="19195"/>
                  <a:pt x="21347" y="17469"/>
                  <a:pt x="21299" y="17387"/>
                </a:cubicBezTo>
                <a:cubicBezTo>
                  <a:pt x="21278" y="17352"/>
                  <a:pt x="21263" y="17169"/>
                  <a:pt x="21263" y="16952"/>
                </a:cubicBezTo>
                <a:cubicBezTo>
                  <a:pt x="21263" y="16746"/>
                  <a:pt x="21249" y="16562"/>
                  <a:pt x="21232" y="16544"/>
                </a:cubicBezTo>
                <a:cubicBezTo>
                  <a:pt x="21216" y="16526"/>
                  <a:pt x="21202" y="16399"/>
                  <a:pt x="21202" y="16260"/>
                </a:cubicBezTo>
                <a:cubicBezTo>
                  <a:pt x="21202" y="16121"/>
                  <a:pt x="21216" y="15993"/>
                  <a:pt x="21232" y="15976"/>
                </a:cubicBezTo>
                <a:cubicBezTo>
                  <a:pt x="21249" y="15958"/>
                  <a:pt x="21263" y="15891"/>
                  <a:pt x="21263" y="15827"/>
                </a:cubicBezTo>
                <a:cubicBezTo>
                  <a:pt x="21263" y="15763"/>
                  <a:pt x="21275" y="15689"/>
                  <a:pt x="21290" y="15662"/>
                </a:cubicBezTo>
                <a:cubicBezTo>
                  <a:pt x="21304" y="15635"/>
                  <a:pt x="21326" y="15311"/>
                  <a:pt x="21336" y="14941"/>
                </a:cubicBezTo>
                <a:cubicBezTo>
                  <a:pt x="21351" y="14399"/>
                  <a:pt x="21346" y="14240"/>
                  <a:pt x="21309" y="14120"/>
                </a:cubicBezTo>
                <a:cubicBezTo>
                  <a:pt x="21284" y="14039"/>
                  <a:pt x="21263" y="13882"/>
                  <a:pt x="21263" y="13773"/>
                </a:cubicBezTo>
                <a:cubicBezTo>
                  <a:pt x="21263" y="13664"/>
                  <a:pt x="21249" y="13561"/>
                  <a:pt x="21232" y="13543"/>
                </a:cubicBezTo>
                <a:cubicBezTo>
                  <a:pt x="21195" y="13504"/>
                  <a:pt x="21193" y="12877"/>
                  <a:pt x="21230" y="12754"/>
                </a:cubicBezTo>
                <a:cubicBezTo>
                  <a:pt x="21307" y="12497"/>
                  <a:pt x="21322" y="12345"/>
                  <a:pt x="21340" y="11656"/>
                </a:cubicBezTo>
                <a:cubicBezTo>
                  <a:pt x="21351" y="11243"/>
                  <a:pt x="21371" y="10884"/>
                  <a:pt x="21386" y="10858"/>
                </a:cubicBezTo>
                <a:cubicBezTo>
                  <a:pt x="21403" y="10829"/>
                  <a:pt x="21401" y="10783"/>
                  <a:pt x="21381" y="10743"/>
                </a:cubicBezTo>
                <a:cubicBezTo>
                  <a:pt x="21362" y="10703"/>
                  <a:pt x="21342" y="10255"/>
                  <a:pt x="21332" y="9638"/>
                </a:cubicBezTo>
                <a:cubicBezTo>
                  <a:pt x="21323" y="9067"/>
                  <a:pt x="21304" y="8587"/>
                  <a:pt x="21290" y="8572"/>
                </a:cubicBezTo>
                <a:cubicBezTo>
                  <a:pt x="21275" y="8557"/>
                  <a:pt x="21263" y="8384"/>
                  <a:pt x="21263" y="8189"/>
                </a:cubicBezTo>
                <a:cubicBezTo>
                  <a:pt x="21263" y="7993"/>
                  <a:pt x="21249" y="7817"/>
                  <a:pt x="21231" y="7798"/>
                </a:cubicBezTo>
                <a:cubicBezTo>
                  <a:pt x="21209" y="7775"/>
                  <a:pt x="21210" y="7745"/>
                  <a:pt x="21232" y="7699"/>
                </a:cubicBezTo>
                <a:cubicBezTo>
                  <a:pt x="21250" y="7663"/>
                  <a:pt x="21262" y="7468"/>
                  <a:pt x="21259" y="7264"/>
                </a:cubicBezTo>
                <a:cubicBezTo>
                  <a:pt x="21255" y="7036"/>
                  <a:pt x="21266" y="6869"/>
                  <a:pt x="21288" y="6831"/>
                </a:cubicBezTo>
                <a:cubicBezTo>
                  <a:pt x="21308" y="6798"/>
                  <a:pt x="21324" y="6731"/>
                  <a:pt x="21324" y="6682"/>
                </a:cubicBezTo>
                <a:cubicBezTo>
                  <a:pt x="21324" y="6633"/>
                  <a:pt x="21358" y="6525"/>
                  <a:pt x="21398" y="6443"/>
                </a:cubicBezTo>
                <a:cubicBezTo>
                  <a:pt x="21439" y="6362"/>
                  <a:pt x="21481" y="6209"/>
                  <a:pt x="21493" y="6103"/>
                </a:cubicBezTo>
                <a:cubicBezTo>
                  <a:pt x="21504" y="5997"/>
                  <a:pt x="21526" y="5898"/>
                  <a:pt x="21540" y="5882"/>
                </a:cubicBezTo>
                <a:cubicBezTo>
                  <a:pt x="21549" y="5873"/>
                  <a:pt x="21555" y="5834"/>
                  <a:pt x="21559" y="5792"/>
                </a:cubicBezTo>
                <a:lnTo>
                  <a:pt x="21559" y="5415"/>
                </a:lnTo>
                <a:cubicBezTo>
                  <a:pt x="21553" y="5316"/>
                  <a:pt x="21544" y="5224"/>
                  <a:pt x="21530" y="5176"/>
                </a:cubicBezTo>
                <a:cubicBezTo>
                  <a:pt x="21488" y="5039"/>
                  <a:pt x="21463" y="4993"/>
                  <a:pt x="21286" y="4734"/>
                </a:cubicBezTo>
                <a:cubicBezTo>
                  <a:pt x="21162" y="4554"/>
                  <a:pt x="20988" y="4509"/>
                  <a:pt x="20862" y="4624"/>
                </a:cubicBezTo>
                <a:cubicBezTo>
                  <a:pt x="20803" y="4678"/>
                  <a:pt x="20800" y="4671"/>
                  <a:pt x="20818" y="4482"/>
                </a:cubicBezTo>
                <a:cubicBezTo>
                  <a:pt x="20829" y="4372"/>
                  <a:pt x="20837" y="4260"/>
                  <a:pt x="20838" y="4232"/>
                </a:cubicBezTo>
                <a:cubicBezTo>
                  <a:pt x="20843" y="4100"/>
                  <a:pt x="20802" y="3749"/>
                  <a:pt x="20764" y="3609"/>
                </a:cubicBezTo>
                <a:cubicBezTo>
                  <a:pt x="20706" y="3394"/>
                  <a:pt x="20655" y="3104"/>
                  <a:pt x="20654" y="2985"/>
                </a:cubicBezTo>
                <a:cubicBezTo>
                  <a:pt x="20653" y="2873"/>
                  <a:pt x="20460" y="2495"/>
                  <a:pt x="20356" y="2401"/>
                </a:cubicBezTo>
                <a:cubicBezTo>
                  <a:pt x="20319" y="2367"/>
                  <a:pt x="20289" y="2312"/>
                  <a:pt x="20289" y="2279"/>
                </a:cubicBezTo>
                <a:cubicBezTo>
                  <a:pt x="20289" y="2246"/>
                  <a:pt x="20251" y="2151"/>
                  <a:pt x="20205" y="2070"/>
                </a:cubicBezTo>
                <a:cubicBezTo>
                  <a:pt x="20135" y="1946"/>
                  <a:pt x="20128" y="1914"/>
                  <a:pt x="20166" y="1878"/>
                </a:cubicBezTo>
                <a:cubicBezTo>
                  <a:pt x="20397" y="1658"/>
                  <a:pt x="20436" y="1339"/>
                  <a:pt x="20293" y="830"/>
                </a:cubicBezTo>
                <a:cubicBezTo>
                  <a:pt x="20240" y="644"/>
                  <a:pt x="20197" y="466"/>
                  <a:pt x="20197" y="435"/>
                </a:cubicBezTo>
                <a:cubicBezTo>
                  <a:pt x="20197" y="351"/>
                  <a:pt x="19965" y="165"/>
                  <a:pt x="19732" y="63"/>
                </a:cubicBezTo>
                <a:cubicBezTo>
                  <a:pt x="19642" y="23"/>
                  <a:pt x="19585" y="3"/>
                  <a:pt x="19536" y="0"/>
                </a:cubicBezTo>
                <a:close/>
                <a:moveTo>
                  <a:pt x="18032" y="7149"/>
                </a:moveTo>
                <a:lnTo>
                  <a:pt x="18192" y="7230"/>
                </a:lnTo>
                <a:cubicBezTo>
                  <a:pt x="18281" y="7275"/>
                  <a:pt x="18442" y="7334"/>
                  <a:pt x="18549" y="7363"/>
                </a:cubicBezTo>
                <a:cubicBezTo>
                  <a:pt x="18852" y="7445"/>
                  <a:pt x="18861" y="7462"/>
                  <a:pt x="18851" y="7868"/>
                </a:cubicBezTo>
                <a:lnTo>
                  <a:pt x="18842" y="8213"/>
                </a:lnTo>
                <a:lnTo>
                  <a:pt x="18552" y="8409"/>
                </a:lnTo>
                <a:cubicBezTo>
                  <a:pt x="18393" y="8517"/>
                  <a:pt x="18122" y="8687"/>
                  <a:pt x="17949" y="8786"/>
                </a:cubicBezTo>
                <a:cubicBezTo>
                  <a:pt x="17561" y="9009"/>
                  <a:pt x="17354" y="9183"/>
                  <a:pt x="17235" y="9390"/>
                </a:cubicBezTo>
                <a:cubicBezTo>
                  <a:pt x="17185" y="9478"/>
                  <a:pt x="17125" y="9622"/>
                  <a:pt x="17102" y="9710"/>
                </a:cubicBezTo>
                <a:cubicBezTo>
                  <a:pt x="17063" y="9864"/>
                  <a:pt x="17061" y="9851"/>
                  <a:pt x="17060" y="9471"/>
                </a:cubicBezTo>
                <a:cubicBezTo>
                  <a:pt x="17059" y="9253"/>
                  <a:pt x="17072" y="9061"/>
                  <a:pt x="17089" y="9043"/>
                </a:cubicBezTo>
                <a:cubicBezTo>
                  <a:pt x="17106" y="9025"/>
                  <a:pt x="17120" y="8872"/>
                  <a:pt x="17120" y="8703"/>
                </a:cubicBezTo>
                <a:cubicBezTo>
                  <a:pt x="17120" y="8533"/>
                  <a:pt x="17133" y="8396"/>
                  <a:pt x="17148" y="8396"/>
                </a:cubicBezTo>
                <a:cubicBezTo>
                  <a:pt x="17162" y="8396"/>
                  <a:pt x="17184" y="8317"/>
                  <a:pt x="17194" y="8222"/>
                </a:cubicBezTo>
                <a:cubicBezTo>
                  <a:pt x="17217" y="8016"/>
                  <a:pt x="17310" y="7859"/>
                  <a:pt x="17533" y="7647"/>
                </a:cubicBezTo>
                <a:cubicBezTo>
                  <a:pt x="17623" y="7561"/>
                  <a:pt x="17772" y="7414"/>
                  <a:pt x="17864" y="7320"/>
                </a:cubicBezTo>
                <a:lnTo>
                  <a:pt x="18032" y="7149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hecker dir="horz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ound Diagonal Corner Rectangle 5"/>
          <p:cNvSpPr/>
          <p:nvPr/>
        </p:nvSpPr>
        <p:spPr>
          <a:xfrm>
            <a:off x="381000" y="1143000"/>
            <a:ext cx="7543800" cy="685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27" y="0"/>
                </a:moveTo>
                <a:lnTo>
                  <a:pt x="21600" y="0"/>
                </a:lnTo>
                <a:lnTo>
                  <a:pt x="21600" y="18000"/>
                </a:lnTo>
                <a:cubicBezTo>
                  <a:pt x="21600" y="19988"/>
                  <a:pt x="21453" y="21600"/>
                  <a:pt x="21273" y="21600"/>
                </a:cubicBezTo>
                <a:lnTo>
                  <a:pt x="0" y="21600"/>
                </a:lnTo>
                <a:lnTo>
                  <a:pt x="0" y="3600"/>
                </a:lnTo>
                <a:cubicBezTo>
                  <a:pt x="0" y="1612"/>
                  <a:pt x="147" y="0"/>
                  <a:pt x="327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hueOff val="-61747"/>
                  <a:satOff val="46874"/>
                  <a:lumOff val="22386"/>
                </a:schemeClr>
              </a:gs>
              <a:gs pos="35000">
                <a:srgbClr val="FFFAC7"/>
              </a:gs>
              <a:gs pos="100000">
                <a:schemeClr val="accent3">
                  <a:hueOff val="-82875"/>
                  <a:satOff val="46874"/>
                  <a:lumOff val="33442"/>
                </a:schemeClr>
              </a:gs>
            </a:gsLst>
            <a:lin ang="16200000"/>
          </a:gradFill>
          <a:ln>
            <a:solidFill>
              <a:srgbClr val="D0C867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 anchor="ctr"/>
          <a:lstStyle/>
          <a:p>
            <a:pPr algn="ctr"/>
          </a:p>
        </p:txBody>
      </p:sp>
      <p:sp>
        <p:nvSpPr>
          <p:cNvPr id="146" name="Rectangle 2"/>
          <p:cNvSpPr txBox="1"/>
          <p:nvPr/>
        </p:nvSpPr>
        <p:spPr>
          <a:xfrm>
            <a:off x="3392379" y="1915160"/>
            <a:ext cx="5471161" cy="4366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39328" indent="-339328">
              <a:spcBef>
                <a:spcPts val="600"/>
              </a:spcBef>
              <a:buClr>
                <a:srgbClr val="FFFF00"/>
              </a:buClr>
              <a:buSzPct val="100000"/>
              <a:buChar char="✦"/>
              <a:defRPr b="1" sz="3800">
                <a:solidFill>
                  <a:srgbClr val="FFFFFF"/>
                </a:solidFill>
                <a:latin typeface="Berlin Sans FB Demi"/>
                <a:ea typeface="Berlin Sans FB Demi"/>
                <a:cs typeface="Berlin Sans FB Demi"/>
                <a:sym typeface="Berlin Sans FB Demi"/>
              </a:defRPr>
            </a:pPr>
            <a:r>
              <a:t>Engañado – (13:11-19)</a:t>
            </a:r>
          </a:p>
          <a:p>
            <a:pPr lvl="1" marL="1000125" indent="-542925">
              <a:spcBef>
                <a:spcPts val="600"/>
              </a:spcBef>
              <a:buClr>
                <a:srgbClr val="E4E0A7"/>
              </a:buClr>
              <a:buSzPct val="100000"/>
              <a:buChar char="❖"/>
              <a:defRPr b="1" sz="3800">
                <a:solidFill>
                  <a:srgbClr val="FFFFFF"/>
                </a:solidFill>
              </a:defRPr>
            </a:pPr>
            <a:r>
              <a:t>Profeta viejo va a buscar al hombre De Dios  – 13:11-14</a:t>
            </a:r>
          </a:p>
          <a:p>
            <a:pPr lvl="1" marL="1000125" indent="-542925">
              <a:spcBef>
                <a:spcPts val="600"/>
              </a:spcBef>
              <a:buClr>
                <a:srgbClr val="E4E0A7"/>
              </a:buClr>
              <a:buSzPct val="100000"/>
              <a:buChar char="❖"/>
              <a:defRPr b="1" sz="3800">
                <a:solidFill>
                  <a:srgbClr val="FFFFFF"/>
                </a:solidFill>
              </a:defRPr>
            </a:pPr>
            <a:r>
              <a:t>Lo encuentra– 13:14</a:t>
            </a:r>
          </a:p>
          <a:p>
            <a:pPr lvl="1" marL="1000125" indent="-542925">
              <a:spcBef>
                <a:spcPts val="600"/>
              </a:spcBef>
              <a:buClr>
                <a:srgbClr val="E4E0A7"/>
              </a:buClr>
              <a:buSzPct val="100000"/>
              <a:buChar char="❖"/>
              <a:defRPr b="1" sz="3800">
                <a:solidFill>
                  <a:srgbClr val="FFFFFF"/>
                </a:solidFill>
              </a:defRPr>
            </a:pPr>
            <a:r>
              <a:t>Le miente – 13:15-19</a:t>
            </a:r>
          </a:p>
        </p:txBody>
      </p:sp>
      <p:sp>
        <p:nvSpPr>
          <p:cNvPr id="147" name="Rectangle 3"/>
          <p:cNvSpPr txBox="1"/>
          <p:nvPr/>
        </p:nvSpPr>
        <p:spPr>
          <a:xfrm>
            <a:off x="581895" y="1167825"/>
            <a:ext cx="5757625" cy="497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200">
                <a:solidFill>
                  <a:srgbClr val="000000"/>
                </a:solidFill>
              </a:defRPr>
            </a:lvl1pPr>
          </a:lstStyle>
          <a:p>
            <a:pPr/>
            <a:r>
              <a:t>La Seducción – (1 Reyes 13:11-32)</a:t>
            </a:r>
          </a:p>
        </p:txBody>
      </p:sp>
      <p:sp>
        <p:nvSpPr>
          <p:cNvPr id="148" name="Rectangle 8"/>
          <p:cNvSpPr txBox="1"/>
          <p:nvPr/>
        </p:nvSpPr>
        <p:spPr>
          <a:xfrm>
            <a:off x="160020" y="228599"/>
            <a:ext cx="825246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4800">
                <a:ln w="12700" cap="flat">
                  <a:solidFill>
                    <a:srgbClr val="70623E"/>
                  </a:solidFill>
                  <a:prstDash val="solid"/>
                  <a:round/>
                </a:ln>
                <a:solidFill>
                  <a:srgbClr val="EDE9BB"/>
                </a:solidFill>
                <a:effectLst>
                  <a:outerShdw sx="100000" sy="100000" kx="0" ky="0" algn="b" rotWithShape="0" blurRad="38100" dist="20320" dir="1800000">
                    <a:srgbClr val="000000">
                      <a:alpha val="40000"/>
                    </a:srgbClr>
                  </a:outerShdw>
                </a:effectLst>
                <a:latin typeface="Dominican Small Caps"/>
                <a:ea typeface="Dominican Small Caps"/>
                <a:cs typeface="Dominican Small Caps"/>
                <a:sym typeface="Dominican Small Caps"/>
              </a:defRPr>
            </a:lvl1pPr>
          </a:lstStyle>
          <a:p>
            <a:pPr/>
            <a:r>
              <a:t>La Tragedia de una Mentira</a:t>
            </a:r>
          </a:p>
        </p:txBody>
      </p:sp>
      <p:pic>
        <p:nvPicPr>
          <p:cNvPr id="149" name="Front view of a red Ducati motorcycle against a black background" descr="Front view of a red Ducati motorcycle against a black background"/>
          <p:cNvPicPr>
            <a:picLocks noChangeAspect="1"/>
          </p:cNvPicPr>
          <p:nvPr/>
        </p:nvPicPr>
        <p:blipFill>
          <a:blip r:embed="rId2">
            <a:extLst/>
          </a:blip>
          <a:srcRect l="9538" t="2964" r="8179" b="0"/>
          <a:stretch>
            <a:fillRect/>
          </a:stretch>
        </p:blipFill>
        <p:spPr>
          <a:xfrm>
            <a:off x="-254937" y="2090172"/>
            <a:ext cx="3566646" cy="21030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89" fill="norm" stroke="1" extrusionOk="0">
                <a:moveTo>
                  <a:pt x="19537" y="1"/>
                </a:moveTo>
                <a:cubicBezTo>
                  <a:pt x="19488" y="-2"/>
                  <a:pt x="19446" y="11"/>
                  <a:pt x="19383" y="42"/>
                </a:cubicBezTo>
                <a:cubicBezTo>
                  <a:pt x="18948" y="253"/>
                  <a:pt x="18600" y="501"/>
                  <a:pt x="18524" y="657"/>
                </a:cubicBezTo>
                <a:cubicBezTo>
                  <a:pt x="18502" y="702"/>
                  <a:pt x="18437" y="778"/>
                  <a:pt x="18380" y="824"/>
                </a:cubicBezTo>
                <a:cubicBezTo>
                  <a:pt x="18324" y="869"/>
                  <a:pt x="18201" y="1029"/>
                  <a:pt x="18105" y="1182"/>
                </a:cubicBezTo>
                <a:lnTo>
                  <a:pt x="17929" y="1463"/>
                </a:lnTo>
                <a:lnTo>
                  <a:pt x="17929" y="1940"/>
                </a:lnTo>
                <a:cubicBezTo>
                  <a:pt x="17930" y="2367"/>
                  <a:pt x="17939" y="2445"/>
                  <a:pt x="18013" y="2661"/>
                </a:cubicBezTo>
                <a:cubicBezTo>
                  <a:pt x="18117" y="2964"/>
                  <a:pt x="18118" y="3018"/>
                  <a:pt x="18013" y="3183"/>
                </a:cubicBezTo>
                <a:cubicBezTo>
                  <a:pt x="17815" y="3497"/>
                  <a:pt x="17669" y="3951"/>
                  <a:pt x="17721" y="4091"/>
                </a:cubicBezTo>
                <a:cubicBezTo>
                  <a:pt x="17752" y="4174"/>
                  <a:pt x="17723" y="4333"/>
                  <a:pt x="17666" y="4413"/>
                </a:cubicBezTo>
                <a:cubicBezTo>
                  <a:pt x="17655" y="4427"/>
                  <a:pt x="17637" y="4491"/>
                  <a:pt x="17625" y="4556"/>
                </a:cubicBezTo>
                <a:cubicBezTo>
                  <a:pt x="17604" y="4671"/>
                  <a:pt x="17534" y="4816"/>
                  <a:pt x="17411" y="4992"/>
                </a:cubicBezTo>
                <a:cubicBezTo>
                  <a:pt x="17378" y="5040"/>
                  <a:pt x="17250" y="5112"/>
                  <a:pt x="17131" y="5155"/>
                </a:cubicBezTo>
                <a:cubicBezTo>
                  <a:pt x="17011" y="5197"/>
                  <a:pt x="16872" y="5269"/>
                  <a:pt x="16821" y="5313"/>
                </a:cubicBezTo>
                <a:cubicBezTo>
                  <a:pt x="16706" y="5415"/>
                  <a:pt x="16574" y="5619"/>
                  <a:pt x="16574" y="5696"/>
                </a:cubicBezTo>
                <a:cubicBezTo>
                  <a:pt x="16574" y="5729"/>
                  <a:pt x="16560" y="5758"/>
                  <a:pt x="16545" y="5758"/>
                </a:cubicBezTo>
                <a:cubicBezTo>
                  <a:pt x="16530" y="5758"/>
                  <a:pt x="16508" y="5862"/>
                  <a:pt x="16497" y="5990"/>
                </a:cubicBezTo>
                <a:cubicBezTo>
                  <a:pt x="16486" y="6117"/>
                  <a:pt x="16465" y="6234"/>
                  <a:pt x="16449" y="6250"/>
                </a:cubicBezTo>
                <a:cubicBezTo>
                  <a:pt x="16433" y="6267"/>
                  <a:pt x="16420" y="6338"/>
                  <a:pt x="16420" y="6405"/>
                </a:cubicBezTo>
                <a:cubicBezTo>
                  <a:pt x="16420" y="6473"/>
                  <a:pt x="16406" y="6543"/>
                  <a:pt x="16389" y="6560"/>
                </a:cubicBezTo>
                <a:cubicBezTo>
                  <a:pt x="16373" y="6578"/>
                  <a:pt x="16361" y="6635"/>
                  <a:pt x="16361" y="6690"/>
                </a:cubicBezTo>
                <a:cubicBezTo>
                  <a:pt x="16361" y="6746"/>
                  <a:pt x="16348" y="6833"/>
                  <a:pt x="16332" y="6882"/>
                </a:cubicBezTo>
                <a:cubicBezTo>
                  <a:pt x="16316" y="6931"/>
                  <a:pt x="16278" y="7066"/>
                  <a:pt x="16250" y="7179"/>
                </a:cubicBezTo>
                <a:cubicBezTo>
                  <a:pt x="16222" y="7293"/>
                  <a:pt x="16182" y="7460"/>
                  <a:pt x="16159" y="7550"/>
                </a:cubicBezTo>
                <a:cubicBezTo>
                  <a:pt x="16136" y="7640"/>
                  <a:pt x="16116" y="7749"/>
                  <a:pt x="16116" y="7795"/>
                </a:cubicBezTo>
                <a:cubicBezTo>
                  <a:pt x="16116" y="7840"/>
                  <a:pt x="16105" y="7876"/>
                  <a:pt x="16092" y="7876"/>
                </a:cubicBezTo>
                <a:cubicBezTo>
                  <a:pt x="16053" y="7876"/>
                  <a:pt x="15999" y="8185"/>
                  <a:pt x="15977" y="8536"/>
                </a:cubicBezTo>
                <a:cubicBezTo>
                  <a:pt x="15965" y="8714"/>
                  <a:pt x="15943" y="8862"/>
                  <a:pt x="15929" y="8862"/>
                </a:cubicBezTo>
                <a:cubicBezTo>
                  <a:pt x="15914" y="8862"/>
                  <a:pt x="15902" y="8905"/>
                  <a:pt x="15902" y="8960"/>
                </a:cubicBezTo>
                <a:cubicBezTo>
                  <a:pt x="15902" y="9015"/>
                  <a:pt x="15890" y="9075"/>
                  <a:pt x="15876" y="9090"/>
                </a:cubicBezTo>
                <a:cubicBezTo>
                  <a:pt x="15861" y="9105"/>
                  <a:pt x="15842" y="9272"/>
                  <a:pt x="15833" y="9461"/>
                </a:cubicBezTo>
                <a:cubicBezTo>
                  <a:pt x="15824" y="9650"/>
                  <a:pt x="15804" y="9818"/>
                  <a:pt x="15790" y="9836"/>
                </a:cubicBezTo>
                <a:cubicBezTo>
                  <a:pt x="15775" y="9853"/>
                  <a:pt x="15715" y="9987"/>
                  <a:pt x="15655" y="10129"/>
                </a:cubicBezTo>
                <a:cubicBezTo>
                  <a:pt x="15556" y="10364"/>
                  <a:pt x="15543" y="10431"/>
                  <a:pt x="15523" y="10854"/>
                </a:cubicBezTo>
                <a:cubicBezTo>
                  <a:pt x="15502" y="11306"/>
                  <a:pt x="15469" y="11479"/>
                  <a:pt x="15413" y="11420"/>
                </a:cubicBezTo>
                <a:cubicBezTo>
                  <a:pt x="15398" y="11405"/>
                  <a:pt x="15384" y="11321"/>
                  <a:pt x="15384" y="11237"/>
                </a:cubicBezTo>
                <a:cubicBezTo>
                  <a:pt x="15384" y="11153"/>
                  <a:pt x="15372" y="11086"/>
                  <a:pt x="15355" y="11086"/>
                </a:cubicBezTo>
                <a:cubicBezTo>
                  <a:pt x="15339" y="11086"/>
                  <a:pt x="15324" y="11048"/>
                  <a:pt x="15324" y="11001"/>
                </a:cubicBezTo>
                <a:cubicBezTo>
                  <a:pt x="15324" y="10829"/>
                  <a:pt x="15223" y="10539"/>
                  <a:pt x="15106" y="10378"/>
                </a:cubicBezTo>
                <a:cubicBezTo>
                  <a:pt x="15022" y="10261"/>
                  <a:pt x="14920" y="10189"/>
                  <a:pt x="14760" y="10129"/>
                </a:cubicBezTo>
                <a:cubicBezTo>
                  <a:pt x="14547" y="10049"/>
                  <a:pt x="14522" y="10021"/>
                  <a:pt x="14283" y="9648"/>
                </a:cubicBezTo>
                <a:cubicBezTo>
                  <a:pt x="14144" y="9431"/>
                  <a:pt x="13982" y="9160"/>
                  <a:pt x="13923" y="9045"/>
                </a:cubicBezTo>
                <a:cubicBezTo>
                  <a:pt x="13680" y="8572"/>
                  <a:pt x="13344" y="8046"/>
                  <a:pt x="13175" y="7876"/>
                </a:cubicBezTo>
                <a:cubicBezTo>
                  <a:pt x="12999" y="7700"/>
                  <a:pt x="12680" y="7209"/>
                  <a:pt x="12573" y="6947"/>
                </a:cubicBezTo>
                <a:cubicBezTo>
                  <a:pt x="12453" y="6656"/>
                  <a:pt x="12241" y="6341"/>
                  <a:pt x="12088" y="6226"/>
                </a:cubicBezTo>
                <a:cubicBezTo>
                  <a:pt x="11800" y="6010"/>
                  <a:pt x="11747" y="5971"/>
                  <a:pt x="11654" y="5933"/>
                </a:cubicBezTo>
                <a:cubicBezTo>
                  <a:pt x="11527" y="5880"/>
                  <a:pt x="10837" y="5307"/>
                  <a:pt x="10766" y="5195"/>
                </a:cubicBezTo>
                <a:cubicBezTo>
                  <a:pt x="10734" y="5145"/>
                  <a:pt x="10665" y="5058"/>
                  <a:pt x="10610" y="5004"/>
                </a:cubicBezTo>
                <a:cubicBezTo>
                  <a:pt x="10556" y="4949"/>
                  <a:pt x="10509" y="4893"/>
                  <a:pt x="10507" y="4878"/>
                </a:cubicBezTo>
                <a:cubicBezTo>
                  <a:pt x="10505" y="4862"/>
                  <a:pt x="10501" y="4757"/>
                  <a:pt x="10498" y="4641"/>
                </a:cubicBezTo>
                <a:cubicBezTo>
                  <a:pt x="10494" y="4522"/>
                  <a:pt x="10464" y="4362"/>
                  <a:pt x="10426" y="4270"/>
                </a:cubicBezTo>
                <a:cubicBezTo>
                  <a:pt x="10389" y="4182"/>
                  <a:pt x="10348" y="4031"/>
                  <a:pt x="10337" y="3936"/>
                </a:cubicBezTo>
                <a:cubicBezTo>
                  <a:pt x="10326" y="3842"/>
                  <a:pt x="10295" y="3706"/>
                  <a:pt x="10267" y="3635"/>
                </a:cubicBezTo>
                <a:cubicBezTo>
                  <a:pt x="10239" y="3564"/>
                  <a:pt x="10199" y="3433"/>
                  <a:pt x="10178" y="3346"/>
                </a:cubicBezTo>
                <a:cubicBezTo>
                  <a:pt x="10158" y="3258"/>
                  <a:pt x="10104" y="3117"/>
                  <a:pt x="10058" y="3032"/>
                </a:cubicBezTo>
                <a:cubicBezTo>
                  <a:pt x="9981" y="2887"/>
                  <a:pt x="9952" y="2875"/>
                  <a:pt x="9670" y="2832"/>
                </a:cubicBezTo>
                <a:cubicBezTo>
                  <a:pt x="9164" y="2756"/>
                  <a:pt x="8937" y="2779"/>
                  <a:pt x="8717" y="2930"/>
                </a:cubicBezTo>
                <a:cubicBezTo>
                  <a:pt x="8463" y="3105"/>
                  <a:pt x="8137" y="3548"/>
                  <a:pt x="8135" y="3725"/>
                </a:cubicBezTo>
                <a:cubicBezTo>
                  <a:pt x="8134" y="3760"/>
                  <a:pt x="8123" y="3790"/>
                  <a:pt x="8111" y="3790"/>
                </a:cubicBezTo>
                <a:cubicBezTo>
                  <a:pt x="8018" y="3790"/>
                  <a:pt x="7950" y="4951"/>
                  <a:pt x="8034" y="5093"/>
                </a:cubicBezTo>
                <a:cubicBezTo>
                  <a:pt x="8055" y="5129"/>
                  <a:pt x="8072" y="5222"/>
                  <a:pt x="8072" y="5301"/>
                </a:cubicBezTo>
                <a:cubicBezTo>
                  <a:pt x="8072" y="5381"/>
                  <a:pt x="8087" y="5448"/>
                  <a:pt x="8103" y="5448"/>
                </a:cubicBezTo>
                <a:cubicBezTo>
                  <a:pt x="8120" y="5448"/>
                  <a:pt x="8135" y="5483"/>
                  <a:pt x="8135" y="5525"/>
                </a:cubicBezTo>
                <a:cubicBezTo>
                  <a:pt x="8135" y="5568"/>
                  <a:pt x="8215" y="5739"/>
                  <a:pt x="8314" y="5908"/>
                </a:cubicBezTo>
                <a:cubicBezTo>
                  <a:pt x="8489" y="6205"/>
                  <a:pt x="8495" y="6220"/>
                  <a:pt x="8461" y="6373"/>
                </a:cubicBezTo>
                <a:cubicBezTo>
                  <a:pt x="8441" y="6460"/>
                  <a:pt x="8414" y="6532"/>
                  <a:pt x="8401" y="6532"/>
                </a:cubicBezTo>
                <a:cubicBezTo>
                  <a:pt x="8388" y="6532"/>
                  <a:pt x="8377" y="6558"/>
                  <a:pt x="8377" y="6589"/>
                </a:cubicBezTo>
                <a:cubicBezTo>
                  <a:pt x="8377" y="6619"/>
                  <a:pt x="8322" y="6776"/>
                  <a:pt x="8254" y="6935"/>
                </a:cubicBezTo>
                <a:cubicBezTo>
                  <a:pt x="8187" y="7094"/>
                  <a:pt x="8135" y="7267"/>
                  <a:pt x="8135" y="7322"/>
                </a:cubicBezTo>
                <a:cubicBezTo>
                  <a:pt x="8135" y="7377"/>
                  <a:pt x="8105" y="7491"/>
                  <a:pt x="8070" y="7575"/>
                </a:cubicBezTo>
                <a:cubicBezTo>
                  <a:pt x="8035" y="7659"/>
                  <a:pt x="7999" y="7826"/>
                  <a:pt x="7991" y="7945"/>
                </a:cubicBezTo>
                <a:cubicBezTo>
                  <a:pt x="7966" y="8315"/>
                  <a:pt x="7935" y="8377"/>
                  <a:pt x="7715" y="8471"/>
                </a:cubicBezTo>
                <a:cubicBezTo>
                  <a:pt x="7418" y="8598"/>
                  <a:pt x="7159" y="8626"/>
                  <a:pt x="6894" y="8556"/>
                </a:cubicBezTo>
                <a:cubicBezTo>
                  <a:pt x="6201" y="8375"/>
                  <a:pt x="6065" y="8324"/>
                  <a:pt x="5894" y="8186"/>
                </a:cubicBezTo>
                <a:cubicBezTo>
                  <a:pt x="5793" y="8105"/>
                  <a:pt x="5650" y="7945"/>
                  <a:pt x="5575" y="7831"/>
                </a:cubicBezTo>
                <a:cubicBezTo>
                  <a:pt x="5499" y="7717"/>
                  <a:pt x="5328" y="7477"/>
                  <a:pt x="5193" y="7298"/>
                </a:cubicBezTo>
                <a:cubicBezTo>
                  <a:pt x="4975" y="7004"/>
                  <a:pt x="4950" y="6951"/>
                  <a:pt x="4942" y="6776"/>
                </a:cubicBezTo>
                <a:cubicBezTo>
                  <a:pt x="4934" y="6620"/>
                  <a:pt x="4953" y="6534"/>
                  <a:pt x="5040" y="6332"/>
                </a:cubicBezTo>
                <a:cubicBezTo>
                  <a:pt x="5100" y="6194"/>
                  <a:pt x="5148" y="6042"/>
                  <a:pt x="5148" y="5998"/>
                </a:cubicBezTo>
                <a:cubicBezTo>
                  <a:pt x="5148" y="5954"/>
                  <a:pt x="5162" y="5905"/>
                  <a:pt x="5179" y="5888"/>
                </a:cubicBezTo>
                <a:cubicBezTo>
                  <a:pt x="5247" y="5817"/>
                  <a:pt x="5184" y="5188"/>
                  <a:pt x="5109" y="5187"/>
                </a:cubicBezTo>
                <a:cubicBezTo>
                  <a:pt x="5097" y="5187"/>
                  <a:pt x="5088" y="5153"/>
                  <a:pt x="5088" y="5110"/>
                </a:cubicBezTo>
                <a:cubicBezTo>
                  <a:pt x="5088" y="4979"/>
                  <a:pt x="4903" y="4825"/>
                  <a:pt x="4745" y="4825"/>
                </a:cubicBezTo>
                <a:cubicBezTo>
                  <a:pt x="4589" y="4824"/>
                  <a:pt x="4479" y="4961"/>
                  <a:pt x="4479" y="5150"/>
                </a:cubicBezTo>
                <a:cubicBezTo>
                  <a:pt x="4479" y="5205"/>
                  <a:pt x="4455" y="5336"/>
                  <a:pt x="4428" y="5440"/>
                </a:cubicBezTo>
                <a:cubicBezTo>
                  <a:pt x="4348" y="5749"/>
                  <a:pt x="4329" y="5827"/>
                  <a:pt x="4311" y="5941"/>
                </a:cubicBezTo>
                <a:cubicBezTo>
                  <a:pt x="4301" y="6000"/>
                  <a:pt x="4263" y="6103"/>
                  <a:pt x="4224" y="6165"/>
                </a:cubicBezTo>
                <a:lnTo>
                  <a:pt x="4152" y="6275"/>
                </a:lnTo>
                <a:lnTo>
                  <a:pt x="4035" y="5953"/>
                </a:lnTo>
                <a:cubicBezTo>
                  <a:pt x="3971" y="5774"/>
                  <a:pt x="3867" y="5529"/>
                  <a:pt x="3804" y="5411"/>
                </a:cubicBezTo>
                <a:cubicBezTo>
                  <a:pt x="3741" y="5293"/>
                  <a:pt x="3662" y="5104"/>
                  <a:pt x="3627" y="4988"/>
                </a:cubicBezTo>
                <a:cubicBezTo>
                  <a:pt x="3566" y="4784"/>
                  <a:pt x="3556" y="4775"/>
                  <a:pt x="3418" y="4776"/>
                </a:cubicBezTo>
                <a:cubicBezTo>
                  <a:pt x="3250" y="4777"/>
                  <a:pt x="3209" y="4809"/>
                  <a:pt x="3150" y="5004"/>
                </a:cubicBezTo>
                <a:cubicBezTo>
                  <a:pt x="3100" y="5167"/>
                  <a:pt x="3091" y="5734"/>
                  <a:pt x="3138" y="5782"/>
                </a:cubicBezTo>
                <a:cubicBezTo>
                  <a:pt x="3154" y="5800"/>
                  <a:pt x="3169" y="5870"/>
                  <a:pt x="3169" y="5941"/>
                </a:cubicBezTo>
                <a:cubicBezTo>
                  <a:pt x="3169" y="6102"/>
                  <a:pt x="3279" y="6365"/>
                  <a:pt x="3389" y="6462"/>
                </a:cubicBezTo>
                <a:cubicBezTo>
                  <a:pt x="3465" y="6529"/>
                  <a:pt x="3473" y="6565"/>
                  <a:pt x="3473" y="6813"/>
                </a:cubicBezTo>
                <a:cubicBezTo>
                  <a:pt x="3473" y="7007"/>
                  <a:pt x="3450" y="7158"/>
                  <a:pt x="3397" y="7330"/>
                </a:cubicBezTo>
                <a:cubicBezTo>
                  <a:pt x="3321" y="7571"/>
                  <a:pt x="3294" y="7899"/>
                  <a:pt x="3346" y="7953"/>
                </a:cubicBezTo>
                <a:cubicBezTo>
                  <a:pt x="3361" y="7969"/>
                  <a:pt x="3383" y="8107"/>
                  <a:pt x="3394" y="8263"/>
                </a:cubicBezTo>
                <a:cubicBezTo>
                  <a:pt x="3406" y="8420"/>
                  <a:pt x="3429" y="8560"/>
                  <a:pt x="3445" y="8577"/>
                </a:cubicBezTo>
                <a:cubicBezTo>
                  <a:pt x="3460" y="8593"/>
                  <a:pt x="3473" y="8664"/>
                  <a:pt x="3473" y="8732"/>
                </a:cubicBezTo>
                <a:cubicBezTo>
                  <a:pt x="3473" y="8799"/>
                  <a:pt x="3485" y="8867"/>
                  <a:pt x="3500" y="8882"/>
                </a:cubicBezTo>
                <a:cubicBezTo>
                  <a:pt x="3515" y="8898"/>
                  <a:pt x="3536" y="9227"/>
                  <a:pt x="3548" y="9612"/>
                </a:cubicBezTo>
                <a:cubicBezTo>
                  <a:pt x="3560" y="9996"/>
                  <a:pt x="3583" y="10308"/>
                  <a:pt x="3598" y="10308"/>
                </a:cubicBezTo>
                <a:cubicBezTo>
                  <a:pt x="3613" y="10308"/>
                  <a:pt x="3625" y="10336"/>
                  <a:pt x="3625" y="10365"/>
                </a:cubicBezTo>
                <a:cubicBezTo>
                  <a:pt x="3625" y="10395"/>
                  <a:pt x="3679" y="10509"/>
                  <a:pt x="3744" y="10622"/>
                </a:cubicBezTo>
                <a:cubicBezTo>
                  <a:pt x="3854" y="10810"/>
                  <a:pt x="3876" y="10826"/>
                  <a:pt x="4025" y="10826"/>
                </a:cubicBezTo>
                <a:cubicBezTo>
                  <a:pt x="4233" y="10825"/>
                  <a:pt x="4380" y="10686"/>
                  <a:pt x="4407" y="10459"/>
                </a:cubicBezTo>
                <a:lnTo>
                  <a:pt x="4426" y="10296"/>
                </a:lnTo>
                <a:lnTo>
                  <a:pt x="4481" y="10418"/>
                </a:lnTo>
                <a:cubicBezTo>
                  <a:pt x="4512" y="10486"/>
                  <a:pt x="4538" y="10570"/>
                  <a:pt x="4539" y="10606"/>
                </a:cubicBezTo>
                <a:cubicBezTo>
                  <a:pt x="4539" y="10641"/>
                  <a:pt x="4550" y="10671"/>
                  <a:pt x="4565" y="10671"/>
                </a:cubicBezTo>
                <a:cubicBezTo>
                  <a:pt x="4594" y="10671"/>
                  <a:pt x="4608" y="10769"/>
                  <a:pt x="4661" y="11392"/>
                </a:cubicBezTo>
                <a:cubicBezTo>
                  <a:pt x="4679" y="11604"/>
                  <a:pt x="4710" y="11810"/>
                  <a:pt x="4728" y="11848"/>
                </a:cubicBezTo>
                <a:cubicBezTo>
                  <a:pt x="4778" y="11950"/>
                  <a:pt x="4745" y="11971"/>
                  <a:pt x="4627" y="11913"/>
                </a:cubicBezTo>
                <a:cubicBezTo>
                  <a:pt x="4570" y="11885"/>
                  <a:pt x="4399" y="11860"/>
                  <a:pt x="4248" y="11860"/>
                </a:cubicBezTo>
                <a:lnTo>
                  <a:pt x="3975" y="11860"/>
                </a:lnTo>
                <a:lnTo>
                  <a:pt x="3785" y="11539"/>
                </a:lnTo>
                <a:cubicBezTo>
                  <a:pt x="3682" y="11361"/>
                  <a:pt x="3524" y="11048"/>
                  <a:pt x="3435" y="10846"/>
                </a:cubicBezTo>
                <a:cubicBezTo>
                  <a:pt x="3005" y="9867"/>
                  <a:pt x="2710" y="9378"/>
                  <a:pt x="2372" y="9090"/>
                </a:cubicBezTo>
                <a:cubicBezTo>
                  <a:pt x="2227" y="8967"/>
                  <a:pt x="2056" y="8803"/>
                  <a:pt x="1991" y="8728"/>
                </a:cubicBezTo>
                <a:cubicBezTo>
                  <a:pt x="1926" y="8652"/>
                  <a:pt x="1791" y="8521"/>
                  <a:pt x="1691" y="8434"/>
                </a:cubicBezTo>
                <a:cubicBezTo>
                  <a:pt x="1514" y="8281"/>
                  <a:pt x="1340" y="8098"/>
                  <a:pt x="837" y="7534"/>
                </a:cubicBezTo>
                <a:cubicBezTo>
                  <a:pt x="511" y="7168"/>
                  <a:pt x="322" y="7033"/>
                  <a:pt x="204" y="7073"/>
                </a:cubicBezTo>
                <a:cubicBezTo>
                  <a:pt x="23" y="7135"/>
                  <a:pt x="-41" y="7336"/>
                  <a:pt x="26" y="7636"/>
                </a:cubicBezTo>
                <a:cubicBezTo>
                  <a:pt x="43" y="7711"/>
                  <a:pt x="152" y="7858"/>
                  <a:pt x="295" y="8006"/>
                </a:cubicBezTo>
                <a:cubicBezTo>
                  <a:pt x="582" y="8304"/>
                  <a:pt x="787" y="8541"/>
                  <a:pt x="856" y="8658"/>
                </a:cubicBezTo>
                <a:cubicBezTo>
                  <a:pt x="884" y="8706"/>
                  <a:pt x="974" y="8812"/>
                  <a:pt x="1055" y="8890"/>
                </a:cubicBezTo>
                <a:cubicBezTo>
                  <a:pt x="1137" y="8969"/>
                  <a:pt x="1312" y="9151"/>
                  <a:pt x="1446" y="9298"/>
                </a:cubicBezTo>
                <a:cubicBezTo>
                  <a:pt x="1580" y="9444"/>
                  <a:pt x="1732" y="9608"/>
                  <a:pt x="1782" y="9660"/>
                </a:cubicBezTo>
                <a:cubicBezTo>
                  <a:pt x="2093" y="9987"/>
                  <a:pt x="2442" y="10544"/>
                  <a:pt x="2938" y="11494"/>
                </a:cubicBezTo>
                <a:cubicBezTo>
                  <a:pt x="3089" y="11782"/>
                  <a:pt x="3222" y="12015"/>
                  <a:pt x="3234" y="12015"/>
                </a:cubicBezTo>
                <a:cubicBezTo>
                  <a:pt x="3263" y="12015"/>
                  <a:pt x="3452" y="12327"/>
                  <a:pt x="3512" y="12476"/>
                </a:cubicBezTo>
                <a:cubicBezTo>
                  <a:pt x="3543" y="12554"/>
                  <a:pt x="3554" y="12655"/>
                  <a:pt x="3543" y="12749"/>
                </a:cubicBezTo>
                <a:cubicBezTo>
                  <a:pt x="3532" y="12841"/>
                  <a:pt x="3543" y="12945"/>
                  <a:pt x="3574" y="13026"/>
                </a:cubicBezTo>
                <a:cubicBezTo>
                  <a:pt x="3601" y="13096"/>
                  <a:pt x="3625" y="13184"/>
                  <a:pt x="3625" y="13225"/>
                </a:cubicBezTo>
                <a:cubicBezTo>
                  <a:pt x="3625" y="13328"/>
                  <a:pt x="3982" y="13812"/>
                  <a:pt x="4167" y="13959"/>
                </a:cubicBezTo>
                <a:cubicBezTo>
                  <a:pt x="4258" y="14031"/>
                  <a:pt x="4288" y="14030"/>
                  <a:pt x="4531" y="13930"/>
                </a:cubicBezTo>
                <a:cubicBezTo>
                  <a:pt x="4848" y="13800"/>
                  <a:pt x="4891" y="13763"/>
                  <a:pt x="5014" y="13543"/>
                </a:cubicBezTo>
                <a:cubicBezTo>
                  <a:pt x="5126" y="13341"/>
                  <a:pt x="5235" y="13267"/>
                  <a:pt x="5273" y="13368"/>
                </a:cubicBezTo>
                <a:cubicBezTo>
                  <a:pt x="5287" y="13406"/>
                  <a:pt x="5299" y="13573"/>
                  <a:pt x="5299" y="13735"/>
                </a:cubicBezTo>
                <a:cubicBezTo>
                  <a:pt x="5299" y="13896"/>
                  <a:pt x="5313" y="14043"/>
                  <a:pt x="5330" y="14060"/>
                </a:cubicBezTo>
                <a:cubicBezTo>
                  <a:pt x="5347" y="14078"/>
                  <a:pt x="5361" y="14160"/>
                  <a:pt x="5361" y="14244"/>
                </a:cubicBezTo>
                <a:cubicBezTo>
                  <a:pt x="5361" y="14511"/>
                  <a:pt x="5526" y="14888"/>
                  <a:pt x="5666" y="14940"/>
                </a:cubicBezTo>
                <a:cubicBezTo>
                  <a:pt x="5711" y="14957"/>
                  <a:pt x="5808" y="14936"/>
                  <a:pt x="5882" y="14892"/>
                </a:cubicBezTo>
                <a:cubicBezTo>
                  <a:pt x="5956" y="14847"/>
                  <a:pt x="6244" y="14731"/>
                  <a:pt x="6522" y="14635"/>
                </a:cubicBezTo>
                <a:cubicBezTo>
                  <a:pt x="6801" y="14539"/>
                  <a:pt x="7085" y="14409"/>
                  <a:pt x="7153" y="14350"/>
                </a:cubicBezTo>
                <a:cubicBezTo>
                  <a:pt x="7222" y="14290"/>
                  <a:pt x="7307" y="14244"/>
                  <a:pt x="7341" y="14244"/>
                </a:cubicBezTo>
                <a:cubicBezTo>
                  <a:pt x="7374" y="14244"/>
                  <a:pt x="7446" y="14177"/>
                  <a:pt x="7501" y="14097"/>
                </a:cubicBezTo>
                <a:cubicBezTo>
                  <a:pt x="7561" y="14009"/>
                  <a:pt x="7668" y="13927"/>
                  <a:pt x="7770" y="13889"/>
                </a:cubicBezTo>
                <a:cubicBezTo>
                  <a:pt x="7976" y="13813"/>
                  <a:pt x="8072" y="13707"/>
                  <a:pt x="8072" y="13555"/>
                </a:cubicBezTo>
                <a:cubicBezTo>
                  <a:pt x="8072" y="13450"/>
                  <a:pt x="8085" y="13441"/>
                  <a:pt x="8262" y="13449"/>
                </a:cubicBezTo>
                <a:lnTo>
                  <a:pt x="8451" y="13458"/>
                </a:lnTo>
                <a:lnTo>
                  <a:pt x="8446" y="14582"/>
                </a:lnTo>
                <a:cubicBezTo>
                  <a:pt x="8444" y="15226"/>
                  <a:pt x="8429" y="15721"/>
                  <a:pt x="8413" y="15739"/>
                </a:cubicBezTo>
                <a:cubicBezTo>
                  <a:pt x="8397" y="15756"/>
                  <a:pt x="8377" y="15861"/>
                  <a:pt x="8367" y="15975"/>
                </a:cubicBezTo>
                <a:cubicBezTo>
                  <a:pt x="8304" y="16740"/>
                  <a:pt x="8283" y="16890"/>
                  <a:pt x="8195" y="17193"/>
                </a:cubicBezTo>
                <a:cubicBezTo>
                  <a:pt x="8182" y="17237"/>
                  <a:pt x="8162" y="17376"/>
                  <a:pt x="8149" y="17503"/>
                </a:cubicBezTo>
                <a:cubicBezTo>
                  <a:pt x="8136" y="17630"/>
                  <a:pt x="8093" y="17815"/>
                  <a:pt x="8053" y="17915"/>
                </a:cubicBezTo>
                <a:cubicBezTo>
                  <a:pt x="8013" y="18014"/>
                  <a:pt x="7981" y="18135"/>
                  <a:pt x="7981" y="18183"/>
                </a:cubicBezTo>
                <a:cubicBezTo>
                  <a:pt x="7981" y="18232"/>
                  <a:pt x="7967" y="18288"/>
                  <a:pt x="7950" y="18306"/>
                </a:cubicBezTo>
                <a:cubicBezTo>
                  <a:pt x="7900" y="18358"/>
                  <a:pt x="7915" y="18483"/>
                  <a:pt x="7988" y="18615"/>
                </a:cubicBezTo>
                <a:cubicBezTo>
                  <a:pt x="8076" y="18775"/>
                  <a:pt x="8196" y="18847"/>
                  <a:pt x="8362" y="18847"/>
                </a:cubicBezTo>
                <a:cubicBezTo>
                  <a:pt x="8533" y="18847"/>
                  <a:pt x="8590" y="18889"/>
                  <a:pt x="8590" y="19006"/>
                </a:cubicBezTo>
                <a:cubicBezTo>
                  <a:pt x="8590" y="19059"/>
                  <a:pt x="8605" y="19115"/>
                  <a:pt x="8622" y="19133"/>
                </a:cubicBezTo>
                <a:cubicBezTo>
                  <a:pt x="8638" y="19150"/>
                  <a:pt x="8653" y="19282"/>
                  <a:pt x="8655" y="19430"/>
                </a:cubicBezTo>
                <a:cubicBezTo>
                  <a:pt x="8660" y="19864"/>
                  <a:pt x="8683" y="19944"/>
                  <a:pt x="8881" y="20151"/>
                </a:cubicBezTo>
                <a:cubicBezTo>
                  <a:pt x="8980" y="20256"/>
                  <a:pt x="9101" y="20353"/>
                  <a:pt x="9147" y="20371"/>
                </a:cubicBezTo>
                <a:cubicBezTo>
                  <a:pt x="9193" y="20390"/>
                  <a:pt x="9239" y="20434"/>
                  <a:pt x="9250" y="20465"/>
                </a:cubicBezTo>
                <a:cubicBezTo>
                  <a:pt x="9288" y="20569"/>
                  <a:pt x="9329" y="20937"/>
                  <a:pt x="9339" y="21251"/>
                </a:cubicBezTo>
                <a:cubicBezTo>
                  <a:pt x="9344" y="21422"/>
                  <a:pt x="9350" y="21570"/>
                  <a:pt x="9351" y="21577"/>
                </a:cubicBezTo>
                <a:cubicBezTo>
                  <a:pt x="9352" y="21584"/>
                  <a:pt x="10716" y="21589"/>
                  <a:pt x="12383" y="21589"/>
                </a:cubicBezTo>
                <a:cubicBezTo>
                  <a:pt x="15602" y="21589"/>
                  <a:pt x="15507" y="21598"/>
                  <a:pt x="15370" y="21365"/>
                </a:cubicBezTo>
                <a:cubicBezTo>
                  <a:pt x="15345" y="21323"/>
                  <a:pt x="15324" y="21262"/>
                  <a:pt x="15324" y="21231"/>
                </a:cubicBezTo>
                <a:cubicBezTo>
                  <a:pt x="15324" y="21200"/>
                  <a:pt x="15311" y="21134"/>
                  <a:pt x="15295" y="21084"/>
                </a:cubicBezTo>
                <a:cubicBezTo>
                  <a:pt x="15279" y="21035"/>
                  <a:pt x="15244" y="20901"/>
                  <a:pt x="15216" y="20787"/>
                </a:cubicBezTo>
                <a:cubicBezTo>
                  <a:pt x="15188" y="20673"/>
                  <a:pt x="15146" y="20506"/>
                  <a:pt x="15123" y="20416"/>
                </a:cubicBezTo>
                <a:cubicBezTo>
                  <a:pt x="15100" y="20326"/>
                  <a:pt x="15079" y="20227"/>
                  <a:pt x="15079" y="20196"/>
                </a:cubicBezTo>
                <a:cubicBezTo>
                  <a:pt x="15079" y="20165"/>
                  <a:pt x="15070" y="20139"/>
                  <a:pt x="15058" y="20139"/>
                </a:cubicBezTo>
                <a:cubicBezTo>
                  <a:pt x="15033" y="20139"/>
                  <a:pt x="14958" y="19892"/>
                  <a:pt x="14957" y="19805"/>
                </a:cubicBezTo>
                <a:cubicBezTo>
                  <a:pt x="14957" y="19775"/>
                  <a:pt x="14915" y="19613"/>
                  <a:pt x="14866" y="19442"/>
                </a:cubicBezTo>
                <a:cubicBezTo>
                  <a:pt x="14816" y="19272"/>
                  <a:pt x="14778" y="19079"/>
                  <a:pt x="14777" y="19015"/>
                </a:cubicBezTo>
                <a:cubicBezTo>
                  <a:pt x="14776" y="18890"/>
                  <a:pt x="14839" y="18662"/>
                  <a:pt x="14950" y="18399"/>
                </a:cubicBezTo>
                <a:cubicBezTo>
                  <a:pt x="15004" y="18270"/>
                  <a:pt x="15019" y="18166"/>
                  <a:pt x="15019" y="17898"/>
                </a:cubicBezTo>
                <a:cubicBezTo>
                  <a:pt x="15019" y="17712"/>
                  <a:pt x="15005" y="17545"/>
                  <a:pt x="14988" y="17527"/>
                </a:cubicBezTo>
                <a:cubicBezTo>
                  <a:pt x="14972" y="17510"/>
                  <a:pt x="14957" y="17443"/>
                  <a:pt x="14957" y="17381"/>
                </a:cubicBezTo>
                <a:cubicBezTo>
                  <a:pt x="14957" y="17318"/>
                  <a:pt x="14937" y="17202"/>
                  <a:pt x="14912" y="17120"/>
                </a:cubicBezTo>
                <a:cubicBezTo>
                  <a:pt x="14887" y="17039"/>
                  <a:pt x="14866" y="16932"/>
                  <a:pt x="14866" y="16880"/>
                </a:cubicBezTo>
                <a:cubicBezTo>
                  <a:pt x="14866" y="16828"/>
                  <a:pt x="14854" y="16769"/>
                  <a:pt x="14840" y="16753"/>
                </a:cubicBezTo>
                <a:cubicBezTo>
                  <a:pt x="14825" y="16738"/>
                  <a:pt x="14803" y="16620"/>
                  <a:pt x="14792" y="16493"/>
                </a:cubicBezTo>
                <a:cubicBezTo>
                  <a:pt x="14780" y="16365"/>
                  <a:pt x="14759" y="16249"/>
                  <a:pt x="14744" y="16232"/>
                </a:cubicBezTo>
                <a:cubicBezTo>
                  <a:pt x="14728" y="16215"/>
                  <a:pt x="14715" y="16157"/>
                  <a:pt x="14715" y="16102"/>
                </a:cubicBezTo>
                <a:cubicBezTo>
                  <a:pt x="14715" y="16046"/>
                  <a:pt x="14702" y="16000"/>
                  <a:pt x="14686" y="16000"/>
                </a:cubicBezTo>
                <a:cubicBezTo>
                  <a:pt x="14670" y="16000"/>
                  <a:pt x="14647" y="15950"/>
                  <a:pt x="14636" y="15886"/>
                </a:cubicBezTo>
                <a:cubicBezTo>
                  <a:pt x="14624" y="15822"/>
                  <a:pt x="14591" y="15708"/>
                  <a:pt x="14561" y="15637"/>
                </a:cubicBezTo>
                <a:cubicBezTo>
                  <a:pt x="14532" y="15566"/>
                  <a:pt x="14499" y="15436"/>
                  <a:pt x="14487" y="15344"/>
                </a:cubicBezTo>
                <a:cubicBezTo>
                  <a:pt x="14475" y="15252"/>
                  <a:pt x="14454" y="15160"/>
                  <a:pt x="14439" y="15144"/>
                </a:cubicBezTo>
                <a:cubicBezTo>
                  <a:pt x="14423" y="15128"/>
                  <a:pt x="14410" y="15071"/>
                  <a:pt x="14410" y="15018"/>
                </a:cubicBezTo>
                <a:cubicBezTo>
                  <a:pt x="14410" y="14965"/>
                  <a:pt x="14399" y="14917"/>
                  <a:pt x="14386" y="14908"/>
                </a:cubicBezTo>
                <a:cubicBezTo>
                  <a:pt x="14354" y="14884"/>
                  <a:pt x="14257" y="14514"/>
                  <a:pt x="14254" y="14407"/>
                </a:cubicBezTo>
                <a:cubicBezTo>
                  <a:pt x="14253" y="14358"/>
                  <a:pt x="14227" y="14252"/>
                  <a:pt x="14194" y="14166"/>
                </a:cubicBezTo>
                <a:cubicBezTo>
                  <a:pt x="14162" y="14081"/>
                  <a:pt x="14128" y="13968"/>
                  <a:pt x="14117" y="13918"/>
                </a:cubicBezTo>
                <a:cubicBezTo>
                  <a:pt x="14107" y="13868"/>
                  <a:pt x="14088" y="13828"/>
                  <a:pt x="14077" y="13828"/>
                </a:cubicBezTo>
                <a:cubicBezTo>
                  <a:pt x="14065" y="13828"/>
                  <a:pt x="14031" y="13705"/>
                  <a:pt x="14000" y="13555"/>
                </a:cubicBezTo>
                <a:cubicBezTo>
                  <a:pt x="13969" y="13406"/>
                  <a:pt x="13909" y="13198"/>
                  <a:pt x="13868" y="13091"/>
                </a:cubicBezTo>
                <a:cubicBezTo>
                  <a:pt x="13827" y="12984"/>
                  <a:pt x="13799" y="12881"/>
                  <a:pt x="13808" y="12867"/>
                </a:cubicBezTo>
                <a:cubicBezTo>
                  <a:pt x="13817" y="12852"/>
                  <a:pt x="13843" y="12896"/>
                  <a:pt x="13868" y="12960"/>
                </a:cubicBezTo>
                <a:cubicBezTo>
                  <a:pt x="13972" y="13226"/>
                  <a:pt x="14071" y="13363"/>
                  <a:pt x="14288" y="13547"/>
                </a:cubicBezTo>
                <a:cubicBezTo>
                  <a:pt x="14764" y="13951"/>
                  <a:pt x="15135" y="14081"/>
                  <a:pt x="15286" y="13902"/>
                </a:cubicBezTo>
                <a:cubicBezTo>
                  <a:pt x="15351" y="13824"/>
                  <a:pt x="15357" y="13826"/>
                  <a:pt x="15375" y="13979"/>
                </a:cubicBezTo>
                <a:cubicBezTo>
                  <a:pt x="15385" y="14066"/>
                  <a:pt x="15405" y="14138"/>
                  <a:pt x="15420" y="14138"/>
                </a:cubicBezTo>
                <a:cubicBezTo>
                  <a:pt x="15435" y="14138"/>
                  <a:pt x="15447" y="14162"/>
                  <a:pt x="15447" y="14191"/>
                </a:cubicBezTo>
                <a:cubicBezTo>
                  <a:pt x="15447" y="14220"/>
                  <a:pt x="15501" y="14395"/>
                  <a:pt x="15569" y="14578"/>
                </a:cubicBezTo>
                <a:cubicBezTo>
                  <a:pt x="15717" y="14977"/>
                  <a:pt x="15822" y="15074"/>
                  <a:pt x="16255" y="15230"/>
                </a:cubicBezTo>
                <a:cubicBezTo>
                  <a:pt x="16589" y="15350"/>
                  <a:pt x="16740" y="15338"/>
                  <a:pt x="16960" y="15173"/>
                </a:cubicBezTo>
                <a:cubicBezTo>
                  <a:pt x="17092" y="15074"/>
                  <a:pt x="17102" y="15074"/>
                  <a:pt x="17140" y="15160"/>
                </a:cubicBezTo>
                <a:cubicBezTo>
                  <a:pt x="17168" y="15223"/>
                  <a:pt x="17180" y="15426"/>
                  <a:pt x="17181" y="15804"/>
                </a:cubicBezTo>
                <a:cubicBezTo>
                  <a:pt x="17181" y="16115"/>
                  <a:pt x="17195" y="16373"/>
                  <a:pt x="17212" y="16391"/>
                </a:cubicBezTo>
                <a:cubicBezTo>
                  <a:pt x="17229" y="16408"/>
                  <a:pt x="17243" y="16520"/>
                  <a:pt x="17243" y="16639"/>
                </a:cubicBezTo>
                <a:cubicBezTo>
                  <a:pt x="17244" y="16871"/>
                  <a:pt x="17310" y="17139"/>
                  <a:pt x="17385" y="17210"/>
                </a:cubicBezTo>
                <a:cubicBezTo>
                  <a:pt x="17418" y="17241"/>
                  <a:pt x="17424" y="17294"/>
                  <a:pt x="17409" y="17413"/>
                </a:cubicBezTo>
                <a:cubicBezTo>
                  <a:pt x="17397" y="17504"/>
                  <a:pt x="17379" y="17591"/>
                  <a:pt x="17368" y="17605"/>
                </a:cubicBezTo>
                <a:cubicBezTo>
                  <a:pt x="17320" y="17670"/>
                  <a:pt x="17243" y="17969"/>
                  <a:pt x="17243" y="18090"/>
                </a:cubicBezTo>
                <a:cubicBezTo>
                  <a:pt x="17243" y="18164"/>
                  <a:pt x="17229" y="18224"/>
                  <a:pt x="17212" y="18224"/>
                </a:cubicBezTo>
                <a:cubicBezTo>
                  <a:pt x="17195" y="18224"/>
                  <a:pt x="17183" y="18363"/>
                  <a:pt x="17183" y="18534"/>
                </a:cubicBezTo>
                <a:cubicBezTo>
                  <a:pt x="17183" y="18703"/>
                  <a:pt x="17169" y="18852"/>
                  <a:pt x="17155" y="18868"/>
                </a:cubicBezTo>
                <a:cubicBezTo>
                  <a:pt x="17140" y="18883"/>
                  <a:pt x="17118" y="19005"/>
                  <a:pt x="17107" y="19137"/>
                </a:cubicBezTo>
                <a:cubicBezTo>
                  <a:pt x="17095" y="19268"/>
                  <a:pt x="17062" y="19449"/>
                  <a:pt x="17032" y="19540"/>
                </a:cubicBezTo>
                <a:cubicBezTo>
                  <a:pt x="17002" y="19631"/>
                  <a:pt x="16967" y="19789"/>
                  <a:pt x="16955" y="19886"/>
                </a:cubicBezTo>
                <a:cubicBezTo>
                  <a:pt x="16929" y="20105"/>
                  <a:pt x="16869" y="20347"/>
                  <a:pt x="16843" y="20347"/>
                </a:cubicBezTo>
                <a:cubicBezTo>
                  <a:pt x="16832" y="20347"/>
                  <a:pt x="16815" y="20405"/>
                  <a:pt x="16804" y="20477"/>
                </a:cubicBezTo>
                <a:cubicBezTo>
                  <a:pt x="16794" y="20549"/>
                  <a:pt x="16738" y="20734"/>
                  <a:pt x="16680" y="20889"/>
                </a:cubicBezTo>
                <a:cubicBezTo>
                  <a:pt x="16621" y="21043"/>
                  <a:pt x="16574" y="21191"/>
                  <a:pt x="16574" y="21219"/>
                </a:cubicBezTo>
                <a:cubicBezTo>
                  <a:pt x="16574" y="21246"/>
                  <a:pt x="16562" y="21278"/>
                  <a:pt x="16548" y="21288"/>
                </a:cubicBezTo>
                <a:cubicBezTo>
                  <a:pt x="16533" y="21297"/>
                  <a:pt x="16513" y="21368"/>
                  <a:pt x="16502" y="21447"/>
                </a:cubicBezTo>
                <a:lnTo>
                  <a:pt x="16480" y="21589"/>
                </a:lnTo>
                <a:lnTo>
                  <a:pt x="21055" y="21589"/>
                </a:lnTo>
                <a:lnTo>
                  <a:pt x="21046" y="21137"/>
                </a:lnTo>
                <a:cubicBezTo>
                  <a:pt x="21038" y="20733"/>
                  <a:pt x="21043" y="20669"/>
                  <a:pt x="21101" y="20563"/>
                </a:cubicBezTo>
                <a:cubicBezTo>
                  <a:pt x="21170" y="20437"/>
                  <a:pt x="21204" y="20238"/>
                  <a:pt x="21204" y="19956"/>
                </a:cubicBezTo>
                <a:cubicBezTo>
                  <a:pt x="21204" y="19861"/>
                  <a:pt x="21218" y="19770"/>
                  <a:pt x="21235" y="19752"/>
                </a:cubicBezTo>
                <a:cubicBezTo>
                  <a:pt x="21252" y="19734"/>
                  <a:pt x="21264" y="19634"/>
                  <a:pt x="21264" y="19528"/>
                </a:cubicBezTo>
                <a:cubicBezTo>
                  <a:pt x="21264" y="19421"/>
                  <a:pt x="21279" y="19307"/>
                  <a:pt x="21298" y="19275"/>
                </a:cubicBezTo>
                <a:cubicBezTo>
                  <a:pt x="21346" y="19193"/>
                  <a:pt x="21348" y="17467"/>
                  <a:pt x="21300" y="17385"/>
                </a:cubicBezTo>
                <a:cubicBezTo>
                  <a:pt x="21279" y="17350"/>
                  <a:pt x="21264" y="17170"/>
                  <a:pt x="21264" y="16953"/>
                </a:cubicBezTo>
                <a:cubicBezTo>
                  <a:pt x="21264" y="16747"/>
                  <a:pt x="21252" y="16563"/>
                  <a:pt x="21235" y="16546"/>
                </a:cubicBezTo>
                <a:cubicBezTo>
                  <a:pt x="21218" y="16528"/>
                  <a:pt x="21204" y="16399"/>
                  <a:pt x="21204" y="16260"/>
                </a:cubicBezTo>
                <a:cubicBezTo>
                  <a:pt x="21204" y="16122"/>
                  <a:pt x="21218" y="15993"/>
                  <a:pt x="21235" y="15975"/>
                </a:cubicBezTo>
                <a:cubicBezTo>
                  <a:pt x="21252" y="15958"/>
                  <a:pt x="21264" y="15892"/>
                  <a:pt x="21264" y="15829"/>
                </a:cubicBezTo>
                <a:cubicBezTo>
                  <a:pt x="21264" y="15765"/>
                  <a:pt x="21276" y="15689"/>
                  <a:pt x="21290" y="15662"/>
                </a:cubicBezTo>
                <a:cubicBezTo>
                  <a:pt x="21305" y="15635"/>
                  <a:pt x="21326" y="15310"/>
                  <a:pt x="21336" y="14940"/>
                </a:cubicBezTo>
                <a:cubicBezTo>
                  <a:pt x="21351" y="14399"/>
                  <a:pt x="21346" y="14241"/>
                  <a:pt x="21310" y="14122"/>
                </a:cubicBezTo>
                <a:cubicBezTo>
                  <a:pt x="21285" y="14040"/>
                  <a:pt x="21264" y="13884"/>
                  <a:pt x="21264" y="13775"/>
                </a:cubicBezTo>
                <a:cubicBezTo>
                  <a:pt x="21264" y="13666"/>
                  <a:pt x="21252" y="13561"/>
                  <a:pt x="21235" y="13543"/>
                </a:cubicBezTo>
                <a:cubicBezTo>
                  <a:pt x="21198" y="13504"/>
                  <a:pt x="21193" y="12876"/>
                  <a:pt x="21230" y="12753"/>
                </a:cubicBezTo>
                <a:cubicBezTo>
                  <a:pt x="21307" y="12496"/>
                  <a:pt x="21323" y="12346"/>
                  <a:pt x="21341" y="11657"/>
                </a:cubicBezTo>
                <a:cubicBezTo>
                  <a:pt x="21351" y="11244"/>
                  <a:pt x="21374" y="10885"/>
                  <a:pt x="21389" y="10858"/>
                </a:cubicBezTo>
                <a:cubicBezTo>
                  <a:pt x="21405" y="10830"/>
                  <a:pt x="21403" y="10784"/>
                  <a:pt x="21384" y="10744"/>
                </a:cubicBezTo>
                <a:cubicBezTo>
                  <a:pt x="21365" y="10705"/>
                  <a:pt x="21344" y="10253"/>
                  <a:pt x="21334" y="9636"/>
                </a:cubicBezTo>
                <a:cubicBezTo>
                  <a:pt x="21324" y="9065"/>
                  <a:pt x="21305" y="8588"/>
                  <a:pt x="21290" y="8573"/>
                </a:cubicBezTo>
                <a:cubicBezTo>
                  <a:pt x="21276" y="8558"/>
                  <a:pt x="21264" y="8386"/>
                  <a:pt x="21264" y="8190"/>
                </a:cubicBezTo>
                <a:cubicBezTo>
                  <a:pt x="21264" y="7994"/>
                  <a:pt x="21250" y="7817"/>
                  <a:pt x="21233" y="7799"/>
                </a:cubicBezTo>
                <a:cubicBezTo>
                  <a:pt x="21211" y="7775"/>
                  <a:pt x="21210" y="7747"/>
                  <a:pt x="21233" y="7701"/>
                </a:cubicBezTo>
                <a:cubicBezTo>
                  <a:pt x="21251" y="7664"/>
                  <a:pt x="21262" y="7464"/>
                  <a:pt x="21259" y="7261"/>
                </a:cubicBezTo>
                <a:cubicBezTo>
                  <a:pt x="21256" y="7033"/>
                  <a:pt x="21268" y="6871"/>
                  <a:pt x="21290" y="6833"/>
                </a:cubicBezTo>
                <a:cubicBezTo>
                  <a:pt x="21310" y="6800"/>
                  <a:pt x="21326" y="6731"/>
                  <a:pt x="21326" y="6682"/>
                </a:cubicBezTo>
                <a:cubicBezTo>
                  <a:pt x="21326" y="6633"/>
                  <a:pt x="21358" y="6524"/>
                  <a:pt x="21398" y="6442"/>
                </a:cubicBezTo>
                <a:cubicBezTo>
                  <a:pt x="21439" y="6360"/>
                  <a:pt x="21483" y="6210"/>
                  <a:pt x="21494" y="6104"/>
                </a:cubicBezTo>
                <a:cubicBezTo>
                  <a:pt x="21506" y="5998"/>
                  <a:pt x="21527" y="5899"/>
                  <a:pt x="21542" y="5884"/>
                </a:cubicBezTo>
                <a:cubicBezTo>
                  <a:pt x="21555" y="5870"/>
                  <a:pt x="21556" y="5764"/>
                  <a:pt x="21559" y="5680"/>
                </a:cubicBezTo>
                <a:lnTo>
                  <a:pt x="21559" y="5468"/>
                </a:lnTo>
                <a:cubicBezTo>
                  <a:pt x="21553" y="5354"/>
                  <a:pt x="21547" y="5229"/>
                  <a:pt x="21530" y="5175"/>
                </a:cubicBezTo>
                <a:cubicBezTo>
                  <a:pt x="21488" y="5038"/>
                  <a:pt x="21463" y="4993"/>
                  <a:pt x="21286" y="4735"/>
                </a:cubicBezTo>
                <a:cubicBezTo>
                  <a:pt x="21162" y="4554"/>
                  <a:pt x="20990" y="4510"/>
                  <a:pt x="20863" y="4625"/>
                </a:cubicBezTo>
                <a:cubicBezTo>
                  <a:pt x="20804" y="4679"/>
                  <a:pt x="20802" y="4671"/>
                  <a:pt x="20820" y="4482"/>
                </a:cubicBezTo>
                <a:cubicBezTo>
                  <a:pt x="20831" y="4373"/>
                  <a:pt x="20838" y="4258"/>
                  <a:pt x="20839" y="4230"/>
                </a:cubicBezTo>
                <a:cubicBezTo>
                  <a:pt x="20844" y="4098"/>
                  <a:pt x="20803" y="3751"/>
                  <a:pt x="20765" y="3610"/>
                </a:cubicBezTo>
                <a:cubicBezTo>
                  <a:pt x="20707" y="3395"/>
                  <a:pt x="20656" y="3102"/>
                  <a:pt x="20655" y="2983"/>
                </a:cubicBezTo>
                <a:cubicBezTo>
                  <a:pt x="20654" y="2871"/>
                  <a:pt x="20461" y="2495"/>
                  <a:pt x="20357" y="2400"/>
                </a:cubicBezTo>
                <a:cubicBezTo>
                  <a:pt x="20320" y="2367"/>
                  <a:pt x="20290" y="2311"/>
                  <a:pt x="20290" y="2278"/>
                </a:cubicBezTo>
                <a:cubicBezTo>
                  <a:pt x="20290" y="2245"/>
                  <a:pt x="20252" y="2152"/>
                  <a:pt x="20206" y="2070"/>
                </a:cubicBezTo>
                <a:cubicBezTo>
                  <a:pt x="20136" y="1947"/>
                  <a:pt x="20130" y="1915"/>
                  <a:pt x="20168" y="1879"/>
                </a:cubicBezTo>
                <a:cubicBezTo>
                  <a:pt x="20398" y="1659"/>
                  <a:pt x="20436" y="1337"/>
                  <a:pt x="20292" y="828"/>
                </a:cubicBezTo>
                <a:cubicBezTo>
                  <a:pt x="20240" y="642"/>
                  <a:pt x="20199" y="464"/>
                  <a:pt x="20199" y="433"/>
                </a:cubicBezTo>
                <a:cubicBezTo>
                  <a:pt x="20199" y="349"/>
                  <a:pt x="19967" y="164"/>
                  <a:pt x="19733" y="62"/>
                </a:cubicBezTo>
                <a:cubicBezTo>
                  <a:pt x="19643" y="22"/>
                  <a:pt x="19586" y="4"/>
                  <a:pt x="19537" y="1"/>
                </a:cubicBezTo>
                <a:close/>
                <a:moveTo>
                  <a:pt x="18033" y="7147"/>
                </a:moveTo>
                <a:lnTo>
                  <a:pt x="18193" y="7228"/>
                </a:lnTo>
                <a:cubicBezTo>
                  <a:pt x="18282" y="7273"/>
                  <a:pt x="18444" y="7334"/>
                  <a:pt x="18551" y="7363"/>
                </a:cubicBezTo>
                <a:cubicBezTo>
                  <a:pt x="18853" y="7445"/>
                  <a:pt x="18861" y="7462"/>
                  <a:pt x="18851" y="7868"/>
                </a:cubicBezTo>
                <a:lnTo>
                  <a:pt x="18843" y="8214"/>
                </a:lnTo>
                <a:lnTo>
                  <a:pt x="18553" y="8410"/>
                </a:lnTo>
                <a:cubicBezTo>
                  <a:pt x="18394" y="8517"/>
                  <a:pt x="18124" y="8685"/>
                  <a:pt x="17951" y="8785"/>
                </a:cubicBezTo>
                <a:cubicBezTo>
                  <a:pt x="17563" y="9008"/>
                  <a:pt x="17355" y="9181"/>
                  <a:pt x="17236" y="9388"/>
                </a:cubicBezTo>
                <a:cubicBezTo>
                  <a:pt x="17186" y="9475"/>
                  <a:pt x="17127" y="9621"/>
                  <a:pt x="17104" y="9709"/>
                </a:cubicBezTo>
                <a:cubicBezTo>
                  <a:pt x="17065" y="9863"/>
                  <a:pt x="17062" y="9853"/>
                  <a:pt x="17061" y="9473"/>
                </a:cubicBezTo>
                <a:cubicBezTo>
                  <a:pt x="17060" y="9254"/>
                  <a:pt x="17073" y="9059"/>
                  <a:pt x="17090" y="9041"/>
                </a:cubicBezTo>
                <a:cubicBezTo>
                  <a:pt x="17107" y="9024"/>
                  <a:pt x="17121" y="8872"/>
                  <a:pt x="17121" y="8703"/>
                </a:cubicBezTo>
                <a:cubicBezTo>
                  <a:pt x="17121" y="8534"/>
                  <a:pt x="17132" y="8393"/>
                  <a:pt x="17147" y="8393"/>
                </a:cubicBezTo>
                <a:cubicBezTo>
                  <a:pt x="17162" y="8393"/>
                  <a:pt x="17185" y="8317"/>
                  <a:pt x="17195" y="8222"/>
                </a:cubicBezTo>
                <a:cubicBezTo>
                  <a:pt x="17218" y="8016"/>
                  <a:pt x="17311" y="7859"/>
                  <a:pt x="17534" y="7648"/>
                </a:cubicBezTo>
                <a:cubicBezTo>
                  <a:pt x="17624" y="7562"/>
                  <a:pt x="17773" y="7412"/>
                  <a:pt x="17865" y="7318"/>
                </a:cubicBezTo>
                <a:lnTo>
                  <a:pt x="18033" y="7147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2F2B20"/>
      </a:dk1>
      <a:lt1>
        <a:srgbClr val="FFFFFF"/>
      </a:lt1>
      <a:dk2>
        <a:srgbClr val="A7A7A7"/>
      </a:dk2>
      <a:lt2>
        <a:srgbClr val="535353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F2B2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F2B2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F2B2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2F2B2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