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media/image4.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4CD"/>
          </a:solidFill>
        </a:fill>
      </a:tcStyle>
    </a:wholeTbl>
    <a:band2H>
      <a:tcTxStyle b="def" i="def"/>
      <a:tcStyle>
        <a:tcBdr/>
        <a:fill>
          <a:solidFill>
            <a:srgbClr val="EAEBE7"/>
          </a:solidFill>
        </a:fill>
      </a:tcStyle>
    </a:band2H>
    <a:firstCol>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n">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5DF"/>
          </a:solidFill>
        </a:fill>
      </a:tcStyle>
    </a:wholeTbl>
    <a:band2H>
      <a:tcTxStyle b="def" i="def"/>
      <a:tcStyle>
        <a:tcBdr/>
        <a:fill>
          <a:solidFill>
            <a:srgbClr val="EBEBF0"/>
          </a:solidFill>
        </a:fill>
      </a:tcStyle>
    </a:band2H>
    <a:firstCol>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n">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EC"/>
          </a:solidFill>
        </a:fill>
      </a:tcStyle>
    </a:wholeTbl>
    <a:band2H>
      <a:tcTxStyle b="def" i="def"/>
      <a:tcStyle>
        <a:tcBdr/>
        <a:fill>
          <a:solidFill>
            <a:srgbClr val="E7EAF6"/>
          </a:solidFill>
        </a:fill>
      </a:tcStyle>
    </a:band2H>
    <a:firstCol>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62CB"/>
          </a:solidFill>
        </a:fill>
      </a:tcStyle>
    </a:firstCol>
    <a:lastRow>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62CB"/>
          </a:solidFill>
        </a:fill>
      </a:tcStyle>
    </a:lastRow>
    <a:firstRow>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62CB"/>
          </a:solidFill>
        </a:fill>
      </a:tcStyle>
    </a:firstRow>
  </a:tblStyle>
  <a:tblStyle styleId="{CF821DB8-F4EB-4A41-A1BA-3FCAFE7338EE}" styleName="">
    <a:tblBg/>
    <a:wholeTbl>
      <a:tcTxStyle b="on" i="on">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n">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n">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n">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n">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Miguel Rocha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UNA FE MUERTA NO SALVA</a:t>
            </a:r>
          </a:p>
          <a:p>
            <a:pPr/>
            <a:r>
              <a:t>Jas 2:24    Vosotros veis, pues, que el hombre es justificado por las obras, y no solamente por la fe.Jas 2:25    Asimismo también Rahab la ramera, ¿no fue justificada por obras, cuando recibió a los mensajeros y los envió por otro camino?Jas 2:26    Porque como el cuerpo sin el espíritu está muerto, así también la fe sin obras está muerta.</a:t>
            </a:r>
          </a:p>
          <a:p>
            <a:pPr/>
          </a:p>
          <a:p>
            <a:pPr/>
            <a:r>
              <a:t>NO PRODUCE NINGÚN FRUTO</a:t>
            </a:r>
          </a:p>
          <a:p>
            <a:pPr/>
            <a:r>
              <a:t>Jas 2:18    Pero alguno dirá: Tú tienes fe, y yo tengo obras; muéstrame tu fe sin tus obras, y yo te mostraré mi fe por mis obras.Jas 2:19    Tú crees que hay un Dios; bien haces; también los demonios creen y tiemblan.Jas 2:20    ¿Mas quieres saber, oh hombre vano, que la fe sin obras es muerta?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En Stg 2:18, Santiago sigue con su enseñanza de que la fe por sí sola no salva. Y para esto, ahora ilustra esto, poniendo enfrente de el a un personaje imaginario.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ESE ERA EL PROBLEMA DE LOS ESCRIBAS Y FARISEOS</a:t>
            </a:r>
          </a:p>
          <a:p>
            <a:pPr/>
            <a:r>
              <a:t>Mat 23:1  Entonces habló Jesús a la gente y a sus discípulos, diciendo:</a:t>
            </a:r>
          </a:p>
          <a:p>
            <a:pPr/>
            <a:r>
              <a:t>Mat 23:2  En la cátedra de Moisés se sientan los escribas y los fariseos.</a:t>
            </a:r>
          </a:p>
          <a:p>
            <a:pPr/>
            <a:r>
              <a:t>Mat 23:3  Así que, todo lo que os digan que guardéis, guardadlo y hacedlo; mas no hagáis conforme a sus obras, porque dicen, y no hacen.</a:t>
            </a:r>
          </a:p>
          <a:p>
            <a:pPr/>
            <a:r>
              <a:t>Mat 23:4  Porque atan cargas pesadas y difíciles de llevar, y las ponen sobre los hombros de los hombres; pero ellos ni con un dedo quieren moverlas.</a:t>
            </a:r>
          </a:p>
          <a:p>
            <a:pPr/>
            <a:r>
              <a:t>Mat 23:5  Antes, hacen todas sus obras para ser vistos por los hombres. Pues ensanchan sus filacterias, y extienden los flecos de sus mantos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NO OBEDECE</a:t>
            </a:r>
          </a:p>
          <a:p>
            <a:pPr/>
            <a:r>
              <a:t>2Th 1:7    y a vosotros, que sois atribulados, daros reposo con nosotros, cuando sea revelado del cielo el Señor Jesús con sus ángeles poderosos,2Th 1:8    en llama de fuego, para cobrar venganza de los que no conocen a Dios, y no obedecen al evangelio de nuestro Señor Jesucristo;2Th 1:9    los cuales serán castigados con eterna perdición excluidos de la presencia del Señor, y de la gloria de su poder,</a:t>
            </a:r>
          </a:p>
          <a:p>
            <a:pPr/>
            <a:r>
              <a:t>Heb 5:9    y habiendo sido hecho perfecto, vino a ser autor de eterna salvación a todos los que le obedecen;</a:t>
            </a:r>
          </a:p>
          <a:p>
            <a:pPr/>
            <a:r>
              <a:t>QUE NO ANDA EN LA LUZ</a:t>
            </a:r>
          </a:p>
          <a:p>
            <a:pPr/>
            <a:r>
              <a:t>Joh 3:19    Y ésta es la condenación; que la luz vino al mundo, y los hombres amaron más las tinieblas que la luz, porque sus obras eran malas.Joh 3:20    Porque todo el que hace lo malo aborrece la luz, y no viene a la luz, para que sus obras no sean reprobadas.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marL="320842" indent="-320842">
              <a:buSzPct val="100000"/>
              <a:buAutoNum type="arabicPeriod" startAt="1"/>
            </a:pPr>
            <a:r>
              <a:t> NO RESPETA A DIOS Y SU PALABRA.                                                 Prov 1:7    El principio de la sabiduría; es el temor de Jehová ;Los necios desprecian la sabiduría y la instrucción.</a:t>
            </a:r>
          </a:p>
          <a:p>
            <a:pPr/>
            <a:r>
              <a:t>Salmos 112:1 Bienaventurado el hombre que teme a Jehová, y en sus mandamientos se deleita en gran manera</a:t>
            </a:r>
          </a:p>
          <a:p>
            <a:pPr/>
          </a:p>
          <a:p>
            <a:pPr/>
            <a:r>
              <a:t>Heb 4:1    Temamos, pues, que quedando aún la promesa de entrar en su reposo, alguno de vosotros parezca no haberlo alcanzado.</a:t>
            </a:r>
          </a:p>
          <a:p>
            <a:pPr/>
          </a:p>
          <a:p>
            <a:pPr/>
            <a:r>
              <a:t>MALA ALIMENTACIÓN</a:t>
            </a:r>
          </a:p>
          <a:p>
            <a:pPr/>
            <a:r>
              <a:t>Rom 10:17    Así que la fe viene por el oír, y el oír, por la palabra de Dios.</a:t>
            </a:r>
          </a:p>
          <a:p>
            <a:pPr/>
            <a:r>
              <a:t>Hos 4:6    Mi pueblo fue destruido porque le faltó conocimiento. Porque tú desechaste el conocimiento, yo te echaré del sacerdocio; y porque olvidaste la ley de tu Dios, también yo me olvidaré de tus hijos.</a:t>
            </a:r>
          </a:p>
          <a:p>
            <a:pPr/>
            <a:r>
              <a:t>1Pe 2:1    Desechando, pues, toda malicia, y todo engaño, e hipocresía, y envidia, y toda maledicencia,1Pe 2:2    desead, como niños recién nacidos, la leche no adulterada de la palabra, para que por ella crezcáis;</a:t>
            </a:r>
          </a:p>
          <a:p>
            <a:pPr/>
          </a:p>
          <a:p>
            <a:pPr/>
            <a:r>
              <a:t>ACTITUDES MALAS</a:t>
            </a:r>
          </a:p>
          <a:p>
            <a:pPr/>
            <a:r>
              <a:t>2Ti 4:10    porque Demas me ha desamparado, amando este mundo presente, y se ha ido a Tesalónica; Crescente a Galacia, Tito a Dalmacia.</a:t>
            </a:r>
          </a:p>
          <a:p>
            <a:pPr/>
          </a:p>
          <a:p>
            <a:pPr/>
            <a:r>
              <a:t>INDIFERENCIA</a:t>
            </a:r>
          </a:p>
          <a:p>
            <a:pPr/>
            <a:r>
              <a:t>Mat 24:12    y por haberse multiplicado la maldad, el amor de muchos se enfriará.Mat 24:13    Mas el que perseverare hasta el fin, éste será salvo.</a:t>
            </a:r>
          </a:p>
          <a:p>
            <a:pPr/>
            <a:r>
              <a:t>Rev 3:15    Yo conozco tus obras, que ni eres frío, ni caliente. ¡Quisiera que fueses frío o caliente!Rev 3:16    Mas porque eres tibio, y no frío ni caliente, te vomitaré de mi boca.</a:t>
            </a:r>
          </a:p>
          <a:p>
            <a:pPr/>
            <a:r>
              <a:t>NEGLIGENCIA</a:t>
            </a:r>
          </a:p>
          <a:p>
            <a:pPr/>
            <a:r>
              <a:t>Heb 2:3    ¿cómo escaparemos nosotros, si tuviéremos en poco una salvación tan grande? La cual, habiendo sido publicada primeramente por el Señor, nos fue confirmada por los que le oyeron;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 FIEL EN SU ASISTENCIA</a:t>
            </a:r>
          </a:p>
          <a:p>
            <a:pPr/>
            <a:r>
              <a:t>Heb 10:24    y considerémonos unos a otros para provocarnos al amor y a las buenas obras;Heb 10:25    no dejando nuestra congregación, como algunos tienen por costumbre, sino exhortándonos unos a otros; y tanto más, cuanto veis que aquel día se acerca.</a:t>
            </a:r>
          </a:p>
          <a:p>
            <a:pPr/>
            <a:r>
              <a:t>Eph 4:11    Y Él mismo dio a unos, apóstoles; y a unos, profetas; y a unos, evangelistas; y a unos, pastores y maestros;Eph 4:12    a fin de perfeccionar a los santos para la obra del ministerio, para la edificación del cuerpo de Cristo;Eph 4:13    hasta que todos lleguemos en la unidad de la fe y del conocimiento del Hijo de Dios, a un varón perfecto, a la medida de la estatura de la plenitud de Cristo;Eph 4:14    para que ya no seamos niños fluctuantes, llevados por doquiera de todo viento de doctrina, por estratagema de hombres que para engañar emplean con astucia las artimañas del error.Eph 4:15    Antes hablando la verdad en amor, crezcamos en todas las cosas, en Aquél que es la cabeza, en Cristo;Eph 4:16    de quien todo el cuerpo bien ligado entre sí, y unido por lo que cada coyuntura suple, conforme a la eficacia y medida de cada miembro, hace que el cuerpo crezca para la edificación de sí mismo en amor.</a:t>
            </a:r>
          </a:p>
          <a:p>
            <a:pPr/>
            <a:r>
              <a:t>LEE Y ESTUDIA LA BIBLIA</a:t>
            </a:r>
          </a:p>
          <a:p>
            <a:pPr/>
            <a:r>
              <a:t>Act 17:11    Y éstos eran más nobles que los que estaban en Tesalónica, pues recibieron la palabra con toda solicitud, escudriñando cada día las Escrituras para ver si estas cosas eran así</a:t>
            </a:r>
          </a:p>
          <a:p>
            <a:pPr/>
            <a:r>
              <a:t>1 Ped 2:2    desead, como niños recién nacidos, la leche no adulterada de la palabra, para que por ella crezcáis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Los médicos dan algunas recomendaciones para vivir largó tiempo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efault - Title Slide">
    <p:bg>
      <p:bgPr>
        <a:gradFill flip="none" rotWithShape="1">
          <a:gsLst>
            <a:gs pos="0">
              <a:srgbClr val="D28300"/>
            </a:gs>
            <a:gs pos="52000">
              <a:srgbClr val="D8D8D8"/>
            </a:gs>
            <a:gs pos="100000">
              <a:srgbClr val="02326D"/>
            </a:gs>
          </a:gsLst>
          <a:path path="shape">
            <a:fillToRect l="50000" t="50000" r="50000" b="50000"/>
          </a:path>
        </a:gradFill>
      </p:bgPr>
    </p:bg>
    <p:spTree>
      <p:nvGrpSpPr>
        <p:cNvPr id="1" name=""/>
        <p:cNvGrpSpPr/>
        <p:nvPr/>
      </p:nvGrpSpPr>
      <p:grpSpPr>
        <a:xfrm>
          <a:off x="0" y="0"/>
          <a:ext cx="0" cy="0"/>
          <a:chOff x="0" y="0"/>
          <a:chExt cx="0" cy="0"/>
        </a:xfrm>
      </p:grpSpPr>
      <p:pic>
        <p:nvPicPr>
          <p:cNvPr id="13" name="image4.png" descr="image4.png"/>
          <p:cNvPicPr>
            <a:picLocks noChangeAspect="1"/>
          </p:cNvPicPr>
          <p:nvPr/>
        </p:nvPicPr>
        <p:blipFill>
          <a:blip r:embed="rId2">
            <a:extLst/>
          </a:blip>
          <a:stretch>
            <a:fillRect/>
          </a:stretch>
        </p:blipFill>
        <p:spPr>
          <a:xfrm>
            <a:off x="3867656" y="0"/>
            <a:ext cx="5276344" cy="6858000"/>
          </a:xfrm>
          <a:prstGeom prst="rect">
            <a:avLst/>
          </a:prstGeom>
          <a:ln w="12700">
            <a:miter lim="400000"/>
          </a:ln>
        </p:spPr>
      </p:pic>
      <p:sp>
        <p:nvSpPr>
          <p:cNvPr id="14" name="Title Text"/>
          <p:cNvSpPr txBox="1"/>
          <p:nvPr>
            <p:ph type="title"/>
          </p:nvPr>
        </p:nvSpPr>
        <p:spPr>
          <a:xfrm>
            <a:off x="457200" y="236537"/>
            <a:ext cx="4953000" cy="3908333"/>
          </a:xfrm>
          <a:prstGeom prst="rect">
            <a:avLst/>
          </a:prstGeom>
        </p:spPr>
        <p:txBody>
          <a:bodyPr anchor="b"/>
          <a:lstStyle>
            <a:lvl1pPr>
              <a:defRPr sz="4800"/>
            </a:lvl1pPr>
          </a:lstStyle>
          <a:p>
            <a:pPr/>
            <a:r>
              <a:t>Title Text</a:t>
            </a:r>
          </a:p>
        </p:txBody>
      </p:sp>
      <p:sp>
        <p:nvSpPr>
          <p:cNvPr id="15" name="Body Level One…"/>
          <p:cNvSpPr txBox="1"/>
          <p:nvPr>
            <p:ph type="body" sz="half" idx="1"/>
          </p:nvPr>
        </p:nvSpPr>
        <p:spPr>
          <a:xfrm>
            <a:off x="457200" y="4404617"/>
            <a:ext cx="5715000" cy="2453383"/>
          </a:xfrm>
          <a:prstGeom prst="rect">
            <a:avLst/>
          </a:prstGeom>
        </p:spPr>
        <p:txBody>
          <a:bodyPr lIns="50800" tIns="50800" rIns="50800" bIns="50800">
            <a:normAutofit fontScale="100000" lnSpcReduction="0"/>
          </a:bodyPr>
          <a:lstStyle>
            <a:lvl1pPr marL="0" indent="0">
              <a:buSzTx/>
              <a:buFontTx/>
              <a:buNone/>
              <a:defRPr sz="1800">
                <a:effectLst>
                  <a:outerShdw sx="100000" sy="100000" kx="0" ky="0" algn="b" rotWithShape="0" blurRad="12700" dist="12700" dir="3000000">
                    <a:srgbClr val="D9D9D9">
                      <a:alpha val="60000"/>
                    </a:srgbClr>
                  </a:outerShdw>
                </a:effectLst>
              </a:defRPr>
            </a:lvl1pPr>
            <a:lvl2pPr marL="0" indent="457200">
              <a:buSzTx/>
              <a:buFontTx/>
              <a:buNone/>
              <a:defRPr sz="1800">
                <a:effectLst>
                  <a:outerShdw sx="100000" sy="100000" kx="0" ky="0" algn="b" rotWithShape="0" blurRad="12700" dist="12700" dir="3000000">
                    <a:srgbClr val="D9D9D9">
                      <a:alpha val="60000"/>
                    </a:srgbClr>
                  </a:outerShdw>
                </a:effectLst>
              </a:defRPr>
            </a:lvl2pPr>
            <a:lvl3pPr marL="0" indent="914400">
              <a:buSzTx/>
              <a:buFontTx/>
              <a:buNone/>
              <a:defRPr sz="1800">
                <a:effectLst>
                  <a:outerShdw sx="100000" sy="100000" kx="0" ky="0" algn="b" rotWithShape="0" blurRad="12700" dist="12700" dir="3000000">
                    <a:srgbClr val="D9D9D9">
                      <a:alpha val="60000"/>
                    </a:srgbClr>
                  </a:outerShdw>
                </a:effectLst>
              </a:defRPr>
            </a:lvl3pPr>
            <a:lvl4pPr marL="0" indent="1371600">
              <a:buSzTx/>
              <a:buFontTx/>
              <a:buNone/>
              <a:defRPr sz="1800">
                <a:effectLst>
                  <a:outerShdw sx="100000" sy="100000" kx="0" ky="0" algn="b" rotWithShape="0" blurRad="12700" dist="12700" dir="3000000">
                    <a:srgbClr val="D9D9D9">
                      <a:alpha val="60000"/>
                    </a:srgbClr>
                  </a:outerShdw>
                </a:effectLst>
              </a:defRPr>
            </a:lvl4pPr>
            <a:lvl5pPr marL="0" indent="1828800">
              <a:buSzTx/>
              <a:buFontTx/>
              <a:buNone/>
              <a:defRPr sz="1800">
                <a:effectLst>
                  <a:outerShdw sx="100000" sy="100000" kx="0" ky="0" algn="b" rotWithShape="0" blurRad="12700" dist="12700" dir="3000000">
                    <a:srgbClr val="D9D9D9">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 Title and Vertical Text">
    <p:spTree>
      <p:nvGrpSpPr>
        <p:cNvPr id="1" name=""/>
        <p:cNvGrpSpPr/>
        <p:nvPr/>
      </p:nvGrpSpPr>
      <p:grpSpPr>
        <a:xfrm>
          <a:off x="0" y="0"/>
          <a:ext cx="0" cy="0"/>
          <a:chOff x="0" y="0"/>
          <a:chExt cx="0" cy="0"/>
        </a:xfrm>
      </p:grpSpPr>
      <p:pic>
        <p:nvPicPr>
          <p:cNvPr id="102" name="image2.png" descr="image2.png"/>
          <p:cNvPicPr>
            <a:picLocks noChangeAspect="1"/>
          </p:cNvPicPr>
          <p:nvPr/>
        </p:nvPicPr>
        <p:blipFill>
          <a:blip r:embed="rId2">
            <a:extLst/>
          </a:blip>
          <a:srcRect l="0" t="0" r="19765" b="20000"/>
          <a:stretch>
            <a:fillRect/>
          </a:stretch>
        </p:blipFill>
        <p:spPr>
          <a:xfrm>
            <a:off x="7772400" y="3200400"/>
            <a:ext cx="1371601" cy="3657600"/>
          </a:xfrm>
          <a:prstGeom prst="rect">
            <a:avLst/>
          </a:prstGeom>
          <a:ln w="12700">
            <a:miter lim="400000"/>
          </a:ln>
        </p:spPr>
      </p:pic>
      <p:pic>
        <p:nvPicPr>
          <p:cNvPr id="103" name="image3.png" descr="image3.png"/>
          <p:cNvPicPr>
            <a:picLocks noChangeAspect="1"/>
          </p:cNvPicPr>
          <p:nvPr/>
        </p:nvPicPr>
        <p:blipFill>
          <a:blip r:embed="rId3">
            <a:extLst/>
          </a:blip>
          <a:srcRect l="42293" t="29512" r="38656" b="34961"/>
          <a:stretch>
            <a:fillRect/>
          </a:stretch>
        </p:blipFill>
        <p:spPr>
          <a:xfrm>
            <a:off x="-1" y="0"/>
            <a:ext cx="1475881" cy="3577381"/>
          </a:xfrm>
          <a:prstGeom prst="rect">
            <a:avLst/>
          </a:prstGeom>
          <a:ln w="12700">
            <a:miter lim="400000"/>
          </a:ln>
        </p:spPr>
      </p:pic>
      <p:sp>
        <p:nvSpPr>
          <p:cNvPr id="104" name="Title Text"/>
          <p:cNvSpPr txBox="1"/>
          <p:nvPr>
            <p:ph type="title"/>
          </p:nvPr>
        </p:nvSpPr>
        <p:spPr>
          <a:xfrm>
            <a:off x="457200" y="0"/>
            <a:ext cx="8229600" cy="1630363"/>
          </a:xfrm>
          <a:prstGeom prst="rect">
            <a:avLst/>
          </a:prstGeom>
        </p:spPr>
        <p:txBody>
          <a:bodyPr/>
          <a:lstStyle>
            <a:lvl1pPr algn="ctr"/>
          </a:lstStyle>
          <a:p>
            <a:pPr/>
            <a:r>
              <a:t>Title Text</a:t>
            </a:r>
          </a:p>
        </p:txBody>
      </p:sp>
      <p:sp>
        <p:nvSpPr>
          <p:cNvPr id="105" name="Body Level One…"/>
          <p:cNvSpPr txBox="1"/>
          <p:nvPr>
            <p:ph type="body" idx="1"/>
          </p:nvPr>
        </p:nvSpPr>
        <p:spPr>
          <a:xfrm>
            <a:off x="1600200" y="1936377"/>
            <a:ext cx="5943600" cy="4921623"/>
          </a:xfrm>
          <a:prstGeom prst="rect">
            <a:avLst/>
          </a:prstGeom>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 Vertical Title and Text">
    <p:spTree>
      <p:nvGrpSpPr>
        <p:cNvPr id="1" name=""/>
        <p:cNvGrpSpPr/>
        <p:nvPr/>
      </p:nvGrpSpPr>
      <p:grpSpPr>
        <a:xfrm>
          <a:off x="0" y="0"/>
          <a:ext cx="0" cy="0"/>
          <a:chOff x="0" y="0"/>
          <a:chExt cx="0" cy="0"/>
        </a:xfrm>
      </p:grpSpPr>
      <p:pic>
        <p:nvPicPr>
          <p:cNvPr id="113" name="image2.png" descr="image2.png"/>
          <p:cNvPicPr>
            <a:picLocks noChangeAspect="1"/>
          </p:cNvPicPr>
          <p:nvPr/>
        </p:nvPicPr>
        <p:blipFill>
          <a:blip r:embed="rId2">
            <a:extLst/>
          </a:blip>
          <a:srcRect l="0" t="0" r="19765" b="20000"/>
          <a:stretch>
            <a:fillRect/>
          </a:stretch>
        </p:blipFill>
        <p:spPr>
          <a:xfrm>
            <a:off x="7772400" y="3200400"/>
            <a:ext cx="1371601" cy="3657600"/>
          </a:xfrm>
          <a:prstGeom prst="rect">
            <a:avLst/>
          </a:prstGeom>
          <a:ln w="12700">
            <a:miter lim="400000"/>
          </a:ln>
        </p:spPr>
      </p:pic>
      <p:pic>
        <p:nvPicPr>
          <p:cNvPr id="114" name="image3.png" descr="image3.png"/>
          <p:cNvPicPr>
            <a:picLocks noChangeAspect="1"/>
          </p:cNvPicPr>
          <p:nvPr/>
        </p:nvPicPr>
        <p:blipFill>
          <a:blip r:embed="rId3">
            <a:extLst/>
          </a:blip>
          <a:srcRect l="42293" t="29512" r="38656" b="34961"/>
          <a:stretch>
            <a:fillRect/>
          </a:stretch>
        </p:blipFill>
        <p:spPr>
          <a:xfrm>
            <a:off x="-1" y="0"/>
            <a:ext cx="1475881" cy="3577381"/>
          </a:xfrm>
          <a:prstGeom prst="rect">
            <a:avLst/>
          </a:prstGeom>
          <a:ln w="12700">
            <a:miter lim="400000"/>
          </a:ln>
        </p:spPr>
      </p:pic>
      <p:sp>
        <p:nvSpPr>
          <p:cNvPr id="115" name="Title Text"/>
          <p:cNvSpPr txBox="1"/>
          <p:nvPr>
            <p:ph type="title"/>
          </p:nvPr>
        </p:nvSpPr>
        <p:spPr>
          <a:xfrm>
            <a:off x="6781800" y="0"/>
            <a:ext cx="1676400" cy="6599240"/>
          </a:xfrm>
          <a:prstGeom prst="rect">
            <a:avLst/>
          </a:prstGeom>
        </p:spPr>
        <p:txBody>
          <a:bodyPr/>
          <a:lstStyle/>
          <a:p>
            <a:pPr/>
            <a:r>
              <a:t>Title Text</a:t>
            </a:r>
          </a:p>
        </p:txBody>
      </p:sp>
      <p:sp>
        <p:nvSpPr>
          <p:cNvPr id="116" name="Body Level One…"/>
          <p:cNvSpPr txBox="1"/>
          <p:nvPr>
            <p:ph type="body" idx="1"/>
          </p:nvPr>
        </p:nvSpPr>
        <p:spPr>
          <a:xfrm>
            <a:off x="457200" y="762000"/>
            <a:ext cx="5867400" cy="6096000"/>
          </a:xfrm>
          <a:prstGeom prst="rect">
            <a:avLst/>
          </a:prstGeom>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and Content">
    <p:spTree>
      <p:nvGrpSpPr>
        <p:cNvPr id="1" name=""/>
        <p:cNvGrpSpPr/>
        <p:nvPr/>
      </p:nvGrpSpPr>
      <p:grpSpPr>
        <a:xfrm>
          <a:off x="0" y="0"/>
          <a:ext cx="0" cy="0"/>
          <a:chOff x="0" y="0"/>
          <a:chExt cx="0" cy="0"/>
        </a:xfrm>
      </p:grpSpPr>
      <p:sp>
        <p:nvSpPr>
          <p:cNvPr id="23" name="Title Text"/>
          <p:cNvSpPr txBox="1"/>
          <p:nvPr>
            <p:ph type="title"/>
          </p:nvPr>
        </p:nvSpPr>
        <p:spPr>
          <a:prstGeom prst="rect">
            <a:avLst/>
          </a:prstGeom>
        </p:spPr>
        <p:txBody>
          <a:bodyPr/>
          <a:lstStyle/>
          <a:p>
            <a:pPr/>
            <a:r>
              <a:t>Title Text</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 Section Header">
    <p:spTree>
      <p:nvGrpSpPr>
        <p:cNvPr id="1" name=""/>
        <p:cNvGrpSpPr/>
        <p:nvPr/>
      </p:nvGrpSpPr>
      <p:grpSpPr>
        <a:xfrm>
          <a:off x="0" y="0"/>
          <a:ext cx="0" cy="0"/>
          <a:chOff x="0" y="0"/>
          <a:chExt cx="0" cy="0"/>
        </a:xfrm>
      </p:grpSpPr>
      <p:sp>
        <p:nvSpPr>
          <p:cNvPr id="31" name="Title Text"/>
          <p:cNvSpPr txBox="1"/>
          <p:nvPr>
            <p:ph type="title"/>
          </p:nvPr>
        </p:nvSpPr>
        <p:spPr>
          <a:xfrm>
            <a:off x="1612900" y="876300"/>
            <a:ext cx="5943600" cy="3162300"/>
          </a:xfrm>
          <a:prstGeom prst="rect">
            <a:avLst/>
          </a:prstGeom>
        </p:spPr>
        <p:txBody>
          <a:bodyPr anchor="b"/>
          <a:lstStyle>
            <a:lvl1pPr>
              <a:defRPr sz="4800"/>
            </a:lvl1pPr>
          </a:lstStyle>
          <a:p>
            <a:pPr/>
            <a:r>
              <a:t>Title Text</a:t>
            </a:r>
          </a:p>
        </p:txBody>
      </p:sp>
      <p:sp>
        <p:nvSpPr>
          <p:cNvPr id="32" name="Body Level One…"/>
          <p:cNvSpPr txBox="1"/>
          <p:nvPr>
            <p:ph type="body" sz="half" idx="1"/>
          </p:nvPr>
        </p:nvSpPr>
        <p:spPr>
          <a:xfrm>
            <a:off x="1612900" y="4038601"/>
            <a:ext cx="5943600" cy="2819399"/>
          </a:xfrm>
          <a:prstGeom prst="rect">
            <a:avLst/>
          </a:prstGeom>
        </p:spPr>
        <p:txBody>
          <a:bodyPr lIns="50800" tIns="50800" rIns="50800" bIns="50800">
            <a:normAutofit fontScale="100000" lnSpcReduction="0"/>
          </a:bodyPr>
          <a:lstStyle>
            <a:lvl1pPr marL="0" indent="0">
              <a:buSzTx/>
              <a:buFontTx/>
              <a:buNone/>
              <a:defRPr sz="1800">
                <a:effectLst>
                  <a:outerShdw sx="100000" sy="100000" kx="0" ky="0" algn="b" rotWithShape="0" blurRad="12700" dist="12700" dir="3000000">
                    <a:srgbClr val="D9D9D9">
                      <a:alpha val="60000"/>
                    </a:srgbClr>
                  </a:outerShdw>
                </a:effectLst>
              </a:defRPr>
            </a:lvl1pPr>
            <a:lvl2pPr marL="0" indent="457200">
              <a:buSzTx/>
              <a:buFontTx/>
              <a:buNone/>
              <a:defRPr sz="1800">
                <a:effectLst>
                  <a:outerShdw sx="100000" sy="100000" kx="0" ky="0" algn="b" rotWithShape="0" blurRad="12700" dist="12700" dir="3000000">
                    <a:srgbClr val="D9D9D9">
                      <a:alpha val="60000"/>
                    </a:srgbClr>
                  </a:outerShdw>
                </a:effectLst>
              </a:defRPr>
            </a:lvl2pPr>
            <a:lvl3pPr marL="0" indent="914400">
              <a:buSzTx/>
              <a:buFontTx/>
              <a:buNone/>
              <a:defRPr sz="1800">
                <a:effectLst>
                  <a:outerShdw sx="100000" sy="100000" kx="0" ky="0" algn="b" rotWithShape="0" blurRad="12700" dist="12700" dir="3000000">
                    <a:srgbClr val="D9D9D9">
                      <a:alpha val="60000"/>
                    </a:srgbClr>
                  </a:outerShdw>
                </a:effectLst>
              </a:defRPr>
            </a:lvl3pPr>
            <a:lvl4pPr marL="0" indent="1371600">
              <a:buSzTx/>
              <a:buFontTx/>
              <a:buNone/>
              <a:defRPr sz="1800">
                <a:effectLst>
                  <a:outerShdw sx="100000" sy="100000" kx="0" ky="0" algn="b" rotWithShape="0" blurRad="12700" dist="12700" dir="3000000">
                    <a:srgbClr val="D9D9D9">
                      <a:alpha val="60000"/>
                    </a:srgbClr>
                  </a:outerShdw>
                </a:effectLst>
              </a:defRPr>
            </a:lvl4pPr>
            <a:lvl5pPr marL="0" indent="1828800">
              <a:buSzTx/>
              <a:buFontTx/>
              <a:buNone/>
              <a:defRPr sz="1800">
                <a:effectLst>
                  <a:outerShdw sx="100000" sy="100000" kx="0" ky="0" algn="b" rotWithShape="0" blurRad="12700" dist="12700" dir="3000000">
                    <a:srgbClr val="D9D9D9">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pic>
        <p:nvPicPr>
          <p:cNvPr id="33" name="image3.png" descr="image3.png"/>
          <p:cNvPicPr>
            <a:picLocks noChangeAspect="1"/>
          </p:cNvPicPr>
          <p:nvPr/>
        </p:nvPicPr>
        <p:blipFill>
          <a:blip r:embed="rId2">
            <a:extLst/>
          </a:blip>
          <a:srcRect l="42293" t="29512" r="38656" b="34961"/>
          <a:stretch>
            <a:fillRect/>
          </a:stretch>
        </p:blipFill>
        <p:spPr>
          <a:xfrm>
            <a:off x="-1" y="0"/>
            <a:ext cx="1475881" cy="3577381"/>
          </a:xfrm>
          <a:prstGeom prst="rect">
            <a:avLst/>
          </a:prstGeom>
          <a:ln w="12700">
            <a:miter lim="400000"/>
          </a:ln>
        </p:spPr>
      </p:pic>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 Two Content">
    <p:spTree>
      <p:nvGrpSpPr>
        <p:cNvPr id="1" name=""/>
        <p:cNvGrpSpPr/>
        <p:nvPr/>
      </p:nvGrpSpPr>
      <p:grpSpPr>
        <a:xfrm>
          <a:off x="0" y="0"/>
          <a:ext cx="0" cy="0"/>
          <a:chOff x="0" y="0"/>
          <a:chExt cx="0" cy="0"/>
        </a:xfrm>
      </p:grpSpPr>
      <p:pic>
        <p:nvPicPr>
          <p:cNvPr id="41" name="image2.png" descr="image2.png"/>
          <p:cNvPicPr>
            <a:picLocks noChangeAspect="1"/>
          </p:cNvPicPr>
          <p:nvPr/>
        </p:nvPicPr>
        <p:blipFill>
          <a:blip r:embed="rId2">
            <a:extLst/>
          </a:blip>
          <a:srcRect l="0" t="0" r="19765" b="20000"/>
          <a:stretch>
            <a:fillRect/>
          </a:stretch>
        </p:blipFill>
        <p:spPr>
          <a:xfrm>
            <a:off x="7772400" y="3200400"/>
            <a:ext cx="1371601" cy="3657600"/>
          </a:xfrm>
          <a:prstGeom prst="rect">
            <a:avLst/>
          </a:prstGeom>
          <a:ln w="12700">
            <a:miter lim="400000"/>
          </a:ln>
        </p:spPr>
      </p:pic>
      <p:pic>
        <p:nvPicPr>
          <p:cNvPr id="42" name="image3.png" descr="image3.png"/>
          <p:cNvPicPr>
            <a:picLocks noChangeAspect="1"/>
          </p:cNvPicPr>
          <p:nvPr/>
        </p:nvPicPr>
        <p:blipFill>
          <a:blip r:embed="rId3">
            <a:extLst/>
          </a:blip>
          <a:srcRect l="42293" t="29512" r="38656" b="34961"/>
          <a:stretch>
            <a:fillRect/>
          </a:stretch>
        </p:blipFill>
        <p:spPr>
          <a:xfrm>
            <a:off x="-1" y="0"/>
            <a:ext cx="1475881" cy="3577381"/>
          </a:xfrm>
          <a:prstGeom prst="rect">
            <a:avLst/>
          </a:prstGeom>
          <a:ln w="12700">
            <a:miter lim="400000"/>
          </a:ln>
        </p:spPr>
      </p:pic>
      <p:sp>
        <p:nvSpPr>
          <p:cNvPr id="43" name="Title Text"/>
          <p:cNvSpPr txBox="1"/>
          <p:nvPr>
            <p:ph type="title"/>
          </p:nvPr>
        </p:nvSpPr>
        <p:spPr>
          <a:prstGeom prst="rect">
            <a:avLst/>
          </a:prstGeom>
        </p:spPr>
        <p:txBody>
          <a:bodyPr/>
          <a:lstStyle/>
          <a:p>
            <a:pPr/>
            <a:r>
              <a:t>Title Text</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 Comparison">
    <p:spTree>
      <p:nvGrpSpPr>
        <p:cNvPr id="1" name=""/>
        <p:cNvGrpSpPr/>
        <p:nvPr/>
      </p:nvGrpSpPr>
      <p:grpSpPr>
        <a:xfrm>
          <a:off x="0" y="0"/>
          <a:ext cx="0" cy="0"/>
          <a:chOff x="0" y="0"/>
          <a:chExt cx="0" cy="0"/>
        </a:xfrm>
      </p:grpSpPr>
      <p:pic>
        <p:nvPicPr>
          <p:cNvPr id="51" name="image2.png" descr="image2.png"/>
          <p:cNvPicPr>
            <a:picLocks noChangeAspect="1"/>
          </p:cNvPicPr>
          <p:nvPr/>
        </p:nvPicPr>
        <p:blipFill>
          <a:blip r:embed="rId2">
            <a:extLst/>
          </a:blip>
          <a:srcRect l="0" t="0" r="19765" b="20000"/>
          <a:stretch>
            <a:fillRect/>
          </a:stretch>
        </p:blipFill>
        <p:spPr>
          <a:xfrm>
            <a:off x="7772400" y="3200400"/>
            <a:ext cx="1371601" cy="3657600"/>
          </a:xfrm>
          <a:prstGeom prst="rect">
            <a:avLst/>
          </a:prstGeom>
          <a:ln w="12700">
            <a:miter lim="400000"/>
          </a:ln>
        </p:spPr>
      </p:pic>
      <p:pic>
        <p:nvPicPr>
          <p:cNvPr id="52" name="image3.png" descr="image3.png"/>
          <p:cNvPicPr>
            <a:picLocks noChangeAspect="1"/>
          </p:cNvPicPr>
          <p:nvPr/>
        </p:nvPicPr>
        <p:blipFill>
          <a:blip r:embed="rId3">
            <a:extLst/>
          </a:blip>
          <a:srcRect l="42293" t="29512" r="38656" b="34961"/>
          <a:stretch>
            <a:fillRect/>
          </a:stretch>
        </p:blipFill>
        <p:spPr>
          <a:xfrm>
            <a:off x="-1" y="0"/>
            <a:ext cx="1475881" cy="3577381"/>
          </a:xfrm>
          <a:prstGeom prst="rect">
            <a:avLst/>
          </a:prstGeom>
          <a:ln w="12700">
            <a:miter lim="400000"/>
          </a:ln>
        </p:spPr>
      </p:pic>
      <p:sp>
        <p:nvSpPr>
          <p:cNvPr id="53" name="Title Text"/>
          <p:cNvSpPr txBox="1"/>
          <p:nvPr>
            <p:ph type="title"/>
          </p:nvPr>
        </p:nvSpPr>
        <p:spPr>
          <a:xfrm>
            <a:off x="457200" y="124829"/>
            <a:ext cx="8229600" cy="1380704"/>
          </a:xfrm>
          <a:prstGeom prst="rect">
            <a:avLst/>
          </a:prstGeom>
        </p:spPr>
        <p:txBody>
          <a:bodyPr/>
          <a:lstStyle/>
          <a:p>
            <a:pPr/>
            <a:r>
              <a:t>Title Text</a:t>
            </a:r>
          </a:p>
        </p:txBody>
      </p:sp>
      <p:sp>
        <p:nvSpPr>
          <p:cNvPr id="54" name="Body Level One…"/>
          <p:cNvSpPr txBox="1"/>
          <p:nvPr>
            <p:ph type="body" sz="quarter" idx="1"/>
          </p:nvPr>
        </p:nvSpPr>
        <p:spPr>
          <a:xfrm>
            <a:off x="1600200" y="1505532"/>
            <a:ext cx="2743200" cy="1137260"/>
          </a:xfrm>
          <a:prstGeom prst="rect">
            <a:avLst/>
          </a:prstGeom>
        </p:spPr>
        <p:txBody>
          <a:bodyPr lIns="50800" tIns="50800" rIns="50800" bIns="50800" anchor="ctr">
            <a:normAutofit fontScale="100000" lnSpcReduction="0"/>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 Title Only">
    <p:spTree>
      <p:nvGrpSpPr>
        <p:cNvPr id="1" name=""/>
        <p:cNvGrpSpPr/>
        <p:nvPr/>
      </p:nvGrpSpPr>
      <p:grpSpPr>
        <a:xfrm>
          <a:off x="0" y="0"/>
          <a:ext cx="0" cy="0"/>
          <a:chOff x="0" y="0"/>
          <a:chExt cx="0" cy="0"/>
        </a:xfrm>
      </p:grpSpPr>
      <p:pic>
        <p:nvPicPr>
          <p:cNvPr id="62" name="image2.png" descr="image2.png"/>
          <p:cNvPicPr>
            <a:picLocks noChangeAspect="1"/>
          </p:cNvPicPr>
          <p:nvPr/>
        </p:nvPicPr>
        <p:blipFill>
          <a:blip r:embed="rId2">
            <a:extLst/>
          </a:blip>
          <a:srcRect l="0" t="0" r="19765" b="20000"/>
          <a:stretch>
            <a:fillRect/>
          </a:stretch>
        </p:blipFill>
        <p:spPr>
          <a:xfrm>
            <a:off x="7772400" y="3200400"/>
            <a:ext cx="1371601" cy="3657600"/>
          </a:xfrm>
          <a:prstGeom prst="rect">
            <a:avLst/>
          </a:prstGeom>
          <a:ln w="12700">
            <a:miter lim="400000"/>
          </a:ln>
        </p:spPr>
      </p:pic>
      <p:pic>
        <p:nvPicPr>
          <p:cNvPr id="63" name="image3.png" descr="image3.png"/>
          <p:cNvPicPr>
            <a:picLocks noChangeAspect="1"/>
          </p:cNvPicPr>
          <p:nvPr/>
        </p:nvPicPr>
        <p:blipFill>
          <a:blip r:embed="rId3">
            <a:extLst/>
          </a:blip>
          <a:srcRect l="42293" t="29512" r="38656" b="34961"/>
          <a:stretch>
            <a:fillRect/>
          </a:stretch>
        </p:blipFill>
        <p:spPr>
          <a:xfrm>
            <a:off x="-1" y="0"/>
            <a:ext cx="1475881" cy="3577381"/>
          </a:xfrm>
          <a:prstGeom prst="rect">
            <a:avLst/>
          </a:prstGeom>
          <a:ln w="12700">
            <a:miter lim="400000"/>
          </a:ln>
        </p:spPr>
      </p:pic>
      <p:sp>
        <p:nvSpPr>
          <p:cNvPr id="64" name="Title Text"/>
          <p:cNvSpPr txBox="1"/>
          <p:nvPr>
            <p:ph type="title"/>
          </p:nvPr>
        </p:nvSpPr>
        <p:spPr>
          <a:prstGeom prst="rect">
            <a:avLst/>
          </a:prstGeom>
        </p:spPr>
        <p:txBody>
          <a:body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 Blank">
    <p:spTree>
      <p:nvGrpSpPr>
        <p:cNvPr id="1" name=""/>
        <p:cNvGrpSpPr/>
        <p:nvPr/>
      </p:nvGrpSpPr>
      <p:grpSpPr>
        <a:xfrm>
          <a:off x="0" y="0"/>
          <a:ext cx="0" cy="0"/>
          <a:chOff x="0" y="0"/>
          <a:chExt cx="0" cy="0"/>
        </a:xfrm>
      </p:grpSpPr>
      <p:pic>
        <p:nvPicPr>
          <p:cNvPr id="72" name="image3.png" descr="image3.png"/>
          <p:cNvPicPr>
            <a:picLocks noChangeAspect="1"/>
          </p:cNvPicPr>
          <p:nvPr/>
        </p:nvPicPr>
        <p:blipFill>
          <a:blip r:embed="rId2">
            <a:extLst/>
          </a:blip>
          <a:srcRect l="42293" t="29512" r="38656" b="34961"/>
          <a:stretch>
            <a:fillRect/>
          </a:stretch>
        </p:blipFill>
        <p:spPr>
          <a:xfrm>
            <a:off x="-1" y="0"/>
            <a:ext cx="1475881" cy="3577381"/>
          </a:xfrm>
          <a:prstGeom prst="rect">
            <a:avLst/>
          </a:prstGeom>
          <a:ln w="12700">
            <a:miter lim="400000"/>
          </a:ln>
        </p:spPr>
      </p:pic>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 Content with Caption">
    <p:spTree>
      <p:nvGrpSpPr>
        <p:cNvPr id="1" name=""/>
        <p:cNvGrpSpPr/>
        <p:nvPr/>
      </p:nvGrpSpPr>
      <p:grpSpPr>
        <a:xfrm>
          <a:off x="0" y="0"/>
          <a:ext cx="0" cy="0"/>
          <a:chOff x="0" y="0"/>
          <a:chExt cx="0" cy="0"/>
        </a:xfrm>
      </p:grpSpPr>
      <p:pic>
        <p:nvPicPr>
          <p:cNvPr id="80" name="image2.png" descr="image2.png"/>
          <p:cNvPicPr>
            <a:picLocks noChangeAspect="1"/>
          </p:cNvPicPr>
          <p:nvPr/>
        </p:nvPicPr>
        <p:blipFill>
          <a:blip r:embed="rId2">
            <a:extLst/>
          </a:blip>
          <a:srcRect l="0" t="0" r="19765" b="20000"/>
          <a:stretch>
            <a:fillRect/>
          </a:stretch>
        </p:blipFill>
        <p:spPr>
          <a:xfrm>
            <a:off x="7772400" y="3200400"/>
            <a:ext cx="1371601" cy="3657600"/>
          </a:xfrm>
          <a:prstGeom prst="rect">
            <a:avLst/>
          </a:prstGeom>
          <a:ln w="12700">
            <a:miter lim="400000"/>
          </a:ln>
        </p:spPr>
      </p:pic>
      <p:pic>
        <p:nvPicPr>
          <p:cNvPr id="81" name="image3.png" descr="image3.png"/>
          <p:cNvPicPr>
            <a:picLocks noChangeAspect="1"/>
          </p:cNvPicPr>
          <p:nvPr/>
        </p:nvPicPr>
        <p:blipFill>
          <a:blip r:embed="rId3">
            <a:extLst/>
          </a:blip>
          <a:srcRect l="42293" t="29512" r="38656" b="34961"/>
          <a:stretch>
            <a:fillRect/>
          </a:stretch>
        </p:blipFill>
        <p:spPr>
          <a:xfrm>
            <a:off x="-1" y="0"/>
            <a:ext cx="1475881" cy="3577381"/>
          </a:xfrm>
          <a:prstGeom prst="rect">
            <a:avLst/>
          </a:prstGeom>
          <a:ln w="12700">
            <a:miter lim="400000"/>
          </a:ln>
        </p:spPr>
      </p:pic>
      <p:sp>
        <p:nvSpPr>
          <p:cNvPr id="82" name="Title Text"/>
          <p:cNvSpPr txBox="1"/>
          <p:nvPr>
            <p:ph type="title"/>
          </p:nvPr>
        </p:nvSpPr>
        <p:spPr>
          <a:xfrm>
            <a:off x="457200" y="0"/>
            <a:ext cx="3008314" cy="2482850"/>
          </a:xfrm>
          <a:prstGeom prst="rect">
            <a:avLst/>
          </a:prstGeom>
        </p:spPr>
        <p:txBody>
          <a:bodyPr/>
          <a:lstStyle/>
          <a:p>
            <a:pPr/>
            <a:r>
              <a:t>Title Text</a:t>
            </a:r>
          </a:p>
        </p:txBody>
      </p:sp>
      <p:sp>
        <p:nvSpPr>
          <p:cNvPr id="83" name="Body Level One…"/>
          <p:cNvSpPr txBox="1"/>
          <p:nvPr>
            <p:ph type="body" sz="quarter" idx="1"/>
          </p:nvPr>
        </p:nvSpPr>
        <p:spPr>
          <a:xfrm>
            <a:off x="457200" y="3200399"/>
            <a:ext cx="2703514" cy="3657601"/>
          </a:xfrm>
          <a:prstGeom prst="rect">
            <a:avLst/>
          </a:prstGeom>
        </p:spPr>
        <p:txBody>
          <a:bodyPr lIns="50800" tIns="50800" rIns="50800" bIns="50800">
            <a:normAutofit fontScale="100000" lnSpcReduction="0"/>
          </a:bodyPr>
          <a:lstStyle>
            <a:lvl1pPr marL="0" indent="0">
              <a:lnSpc>
                <a:spcPct val="150000"/>
              </a:lnSpc>
              <a:buSzTx/>
              <a:buFontTx/>
              <a:buNone/>
              <a:defRPr sz="1400"/>
            </a:lvl1pPr>
            <a:lvl2pPr marL="0" indent="457200">
              <a:lnSpc>
                <a:spcPct val="150000"/>
              </a:lnSpc>
              <a:buSzTx/>
              <a:buFontTx/>
              <a:buNone/>
              <a:defRPr sz="1400"/>
            </a:lvl2pPr>
            <a:lvl3pPr marL="0" indent="914400">
              <a:lnSpc>
                <a:spcPct val="150000"/>
              </a:lnSpc>
              <a:buSzTx/>
              <a:buFontTx/>
              <a:buNone/>
              <a:defRPr sz="1400"/>
            </a:lvl3pPr>
            <a:lvl4pPr marL="0" indent="1371600">
              <a:lnSpc>
                <a:spcPct val="150000"/>
              </a:lnSpc>
              <a:buSzTx/>
              <a:buFontTx/>
              <a:buNone/>
              <a:defRPr sz="1400"/>
            </a:lvl4pPr>
            <a:lvl5pPr marL="0" indent="1828800">
              <a:lnSpc>
                <a:spcPct val="150000"/>
              </a:lnSpc>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 Picture with Caption">
    <p:spTree>
      <p:nvGrpSpPr>
        <p:cNvPr id="1" name=""/>
        <p:cNvGrpSpPr/>
        <p:nvPr/>
      </p:nvGrpSpPr>
      <p:grpSpPr>
        <a:xfrm>
          <a:off x="0" y="0"/>
          <a:ext cx="0" cy="0"/>
          <a:chOff x="0" y="0"/>
          <a:chExt cx="0" cy="0"/>
        </a:xfrm>
      </p:grpSpPr>
      <p:pic>
        <p:nvPicPr>
          <p:cNvPr id="91" name="image2.png" descr="image2.png"/>
          <p:cNvPicPr>
            <a:picLocks noChangeAspect="1"/>
          </p:cNvPicPr>
          <p:nvPr/>
        </p:nvPicPr>
        <p:blipFill>
          <a:blip r:embed="rId2">
            <a:extLst/>
          </a:blip>
          <a:srcRect l="0" t="0" r="19765" b="20000"/>
          <a:stretch>
            <a:fillRect/>
          </a:stretch>
        </p:blipFill>
        <p:spPr>
          <a:xfrm>
            <a:off x="7772400" y="3200400"/>
            <a:ext cx="1371601" cy="3657600"/>
          </a:xfrm>
          <a:prstGeom prst="rect">
            <a:avLst/>
          </a:prstGeom>
          <a:ln w="12700">
            <a:miter lim="400000"/>
          </a:ln>
        </p:spPr>
      </p:pic>
      <p:pic>
        <p:nvPicPr>
          <p:cNvPr id="92" name="image3.png" descr="image3.png"/>
          <p:cNvPicPr>
            <a:picLocks noChangeAspect="1"/>
          </p:cNvPicPr>
          <p:nvPr/>
        </p:nvPicPr>
        <p:blipFill>
          <a:blip r:embed="rId3">
            <a:extLst/>
          </a:blip>
          <a:srcRect l="42293" t="29512" r="38656" b="34961"/>
          <a:stretch>
            <a:fillRect/>
          </a:stretch>
        </p:blipFill>
        <p:spPr>
          <a:xfrm>
            <a:off x="-1" y="0"/>
            <a:ext cx="1475881" cy="3577381"/>
          </a:xfrm>
          <a:prstGeom prst="rect">
            <a:avLst/>
          </a:prstGeom>
          <a:ln w="12700">
            <a:miter lim="400000"/>
          </a:ln>
        </p:spPr>
      </p:pic>
      <p:sp>
        <p:nvSpPr>
          <p:cNvPr id="93" name="Title Text"/>
          <p:cNvSpPr txBox="1"/>
          <p:nvPr>
            <p:ph type="title"/>
          </p:nvPr>
        </p:nvSpPr>
        <p:spPr>
          <a:xfrm>
            <a:off x="457199" y="0"/>
            <a:ext cx="3008313" cy="2482850"/>
          </a:xfrm>
          <a:prstGeom prst="rect">
            <a:avLst/>
          </a:prstGeom>
        </p:spPr>
        <p:txBody>
          <a:bodyPr/>
          <a:lstStyle/>
          <a:p>
            <a:pPr/>
            <a:r>
              <a:t>Title Text</a:t>
            </a:r>
          </a:p>
        </p:txBody>
      </p:sp>
      <p:sp>
        <p:nvSpPr>
          <p:cNvPr id="94" name="Body Level One…"/>
          <p:cNvSpPr txBox="1"/>
          <p:nvPr>
            <p:ph type="body" sz="quarter" idx="1"/>
          </p:nvPr>
        </p:nvSpPr>
        <p:spPr>
          <a:xfrm>
            <a:off x="457199" y="3200398"/>
            <a:ext cx="2703513" cy="3657603"/>
          </a:xfrm>
          <a:prstGeom prst="rect">
            <a:avLst/>
          </a:prstGeom>
        </p:spPr>
        <p:txBody>
          <a:bodyPr lIns="50800" tIns="50800" rIns="50800" bIns="50800">
            <a:normAutofit fontScale="100000" lnSpcReduction="0"/>
          </a:bodyPr>
          <a:lstStyle>
            <a:lvl1pPr marL="0" indent="0">
              <a:lnSpc>
                <a:spcPct val="150000"/>
              </a:lnSpc>
              <a:buSzTx/>
              <a:buFontTx/>
              <a:buNone/>
              <a:defRPr sz="1400"/>
            </a:lvl1pPr>
            <a:lvl2pPr marL="0" indent="457200">
              <a:lnSpc>
                <a:spcPct val="150000"/>
              </a:lnSpc>
              <a:buSzTx/>
              <a:buFontTx/>
              <a:buNone/>
              <a:defRPr sz="1400"/>
            </a:lvl2pPr>
            <a:lvl3pPr marL="0" indent="914400">
              <a:lnSpc>
                <a:spcPct val="150000"/>
              </a:lnSpc>
              <a:buSzTx/>
              <a:buFontTx/>
              <a:buNone/>
              <a:defRPr sz="1400"/>
            </a:lvl3pPr>
            <a:lvl4pPr marL="0" indent="1371600">
              <a:lnSpc>
                <a:spcPct val="150000"/>
              </a:lnSpc>
              <a:buSzTx/>
              <a:buFontTx/>
              <a:buNone/>
              <a:defRPr sz="1400"/>
            </a:lvl4pPr>
            <a:lvl5pPr marL="0" indent="1828800">
              <a:lnSpc>
                <a:spcPct val="150000"/>
              </a:lnSpc>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BEDBFE"/>
            </a:gs>
            <a:gs pos="52000">
              <a:srgbClr val="D8D8D8"/>
            </a:gs>
            <a:gs pos="100000">
              <a:srgbClr val="02326D"/>
            </a:gs>
          </a:gsLst>
          <a:path path="shape">
            <a:fillToRect l="50000" t="50000" r="50000" b="50000"/>
          </a:path>
        </a:gradFill>
      </p:bgPr>
    </p:bg>
    <p:spTree>
      <p:nvGrpSpPr>
        <p:cNvPr id="1" name=""/>
        <p:cNvGrpSpPr/>
        <p:nvPr/>
      </p:nvGrpSpPr>
      <p:grpSpPr>
        <a:xfrm>
          <a:off x="0" y="0"/>
          <a:ext cx="0" cy="0"/>
          <a:chOff x="0" y="0"/>
          <a:chExt cx="0" cy="0"/>
        </a:xfrm>
      </p:grpSpPr>
      <p:pic>
        <p:nvPicPr>
          <p:cNvPr id="2" name="image2.png" descr="image2.png"/>
          <p:cNvPicPr>
            <a:picLocks noChangeAspect="1"/>
          </p:cNvPicPr>
          <p:nvPr/>
        </p:nvPicPr>
        <p:blipFill>
          <a:blip r:embed="rId2">
            <a:extLst/>
          </a:blip>
          <a:srcRect l="0" t="0" r="19765" b="20000"/>
          <a:stretch>
            <a:fillRect/>
          </a:stretch>
        </p:blipFill>
        <p:spPr>
          <a:xfrm>
            <a:off x="7772400" y="3200400"/>
            <a:ext cx="1371601" cy="3657600"/>
          </a:xfrm>
          <a:prstGeom prst="rect">
            <a:avLst/>
          </a:prstGeom>
          <a:ln w="12700">
            <a:miter lim="400000"/>
          </a:ln>
        </p:spPr>
      </p:pic>
      <p:pic>
        <p:nvPicPr>
          <p:cNvPr id="3" name="image3.png" descr="image3.png"/>
          <p:cNvPicPr>
            <a:picLocks noChangeAspect="1"/>
          </p:cNvPicPr>
          <p:nvPr/>
        </p:nvPicPr>
        <p:blipFill>
          <a:blip r:embed="rId3">
            <a:extLst/>
          </a:blip>
          <a:srcRect l="42293" t="29512" r="38656" b="34961"/>
          <a:stretch>
            <a:fillRect/>
          </a:stretch>
        </p:blipFill>
        <p:spPr>
          <a:xfrm>
            <a:off x="-1" y="0"/>
            <a:ext cx="1475881" cy="3577381"/>
          </a:xfrm>
          <a:prstGeom prst="rect">
            <a:avLst/>
          </a:prstGeom>
          <a:ln w="12700">
            <a:miter lim="400000"/>
          </a:ln>
        </p:spPr>
      </p:pic>
      <p:sp>
        <p:nvSpPr>
          <p:cNvPr id="4" name="Title Text"/>
          <p:cNvSpPr txBox="1"/>
          <p:nvPr>
            <p:ph type="title"/>
          </p:nvPr>
        </p:nvSpPr>
        <p:spPr>
          <a:xfrm>
            <a:off x="457200" y="30162"/>
            <a:ext cx="8229600" cy="15700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8534400" y="107949"/>
            <a:ext cx="609600" cy="241301"/>
          </a:xfrm>
          <a:prstGeom prst="rect">
            <a:avLst/>
          </a:prstGeom>
          <a:ln w="12700">
            <a:miter lim="400000"/>
          </a:ln>
        </p:spPr>
        <p:txBody>
          <a:bodyPr lIns="50800" tIns="50800" rIns="50800" bIns="50800" anchor="ctr">
            <a:spAutoFit/>
          </a:bodyPr>
          <a:lstStyle>
            <a:lvl1pPr algn="r" defTabSz="914400">
              <a:defRPr sz="1000">
                <a:solidFill>
                  <a:srgbClr val="C0D6EF"/>
                </a:solidFill>
                <a:uFill>
                  <a:solidFill>
                    <a:srgbClr val="C0D6EF"/>
                  </a:solidFill>
                </a:uFill>
                <a:latin typeface="+mn-lt"/>
                <a:ea typeface="+mn-ea"/>
                <a:cs typeface="+mn-cs"/>
                <a:sym typeface="Corbe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100" strike="noStrike" sz="3600" u="none">
          <a:solidFill>
            <a:srgbClr val="17375D"/>
          </a:solidFill>
          <a:effectLst>
            <a:outerShdw sx="100000" sy="100000" kx="0" ky="0" algn="b" rotWithShape="0" blurRad="127000" dist="0" dir="0">
              <a:srgbClr val="FFFFFF">
                <a:alpha val="50000"/>
              </a:srgbClr>
            </a:outerShdw>
          </a:effectLst>
          <a:uFill>
            <a:solidFill>
              <a:srgbClr val="17375D"/>
            </a:solidFill>
          </a:uFill>
          <a:latin typeface="+mn-lt"/>
          <a:ea typeface="+mn-ea"/>
          <a:cs typeface="+mn-cs"/>
          <a:sym typeface="Corbel"/>
        </a:defRPr>
      </a:lvl1pPr>
      <a:lvl2pPr marL="0" marR="0" indent="0" algn="l" defTabSz="914400" rtl="0" latinLnBrk="0">
        <a:lnSpc>
          <a:spcPct val="100000"/>
        </a:lnSpc>
        <a:spcBef>
          <a:spcPts val="0"/>
        </a:spcBef>
        <a:spcAft>
          <a:spcPts val="0"/>
        </a:spcAft>
        <a:buClrTx/>
        <a:buSzTx/>
        <a:buFontTx/>
        <a:buNone/>
        <a:tabLst/>
        <a:defRPr b="0" baseline="0" cap="none" i="0" spc="100" strike="noStrike" sz="3600" u="none">
          <a:solidFill>
            <a:srgbClr val="17375D"/>
          </a:solidFill>
          <a:effectLst>
            <a:outerShdw sx="100000" sy="100000" kx="0" ky="0" algn="b" rotWithShape="0" blurRad="127000" dist="0" dir="0">
              <a:srgbClr val="FFFFFF">
                <a:alpha val="50000"/>
              </a:srgbClr>
            </a:outerShdw>
          </a:effectLst>
          <a:uFill>
            <a:solidFill>
              <a:srgbClr val="17375D"/>
            </a:solidFill>
          </a:uFill>
          <a:latin typeface="+mn-lt"/>
          <a:ea typeface="+mn-ea"/>
          <a:cs typeface="+mn-cs"/>
          <a:sym typeface="Corbel"/>
        </a:defRPr>
      </a:lvl2pPr>
      <a:lvl3pPr marL="0" marR="0" indent="0" algn="l" defTabSz="914400" rtl="0" latinLnBrk="0">
        <a:lnSpc>
          <a:spcPct val="100000"/>
        </a:lnSpc>
        <a:spcBef>
          <a:spcPts val="0"/>
        </a:spcBef>
        <a:spcAft>
          <a:spcPts val="0"/>
        </a:spcAft>
        <a:buClrTx/>
        <a:buSzTx/>
        <a:buFontTx/>
        <a:buNone/>
        <a:tabLst/>
        <a:defRPr b="0" baseline="0" cap="none" i="0" spc="100" strike="noStrike" sz="3600" u="none">
          <a:solidFill>
            <a:srgbClr val="17375D"/>
          </a:solidFill>
          <a:effectLst>
            <a:outerShdw sx="100000" sy="100000" kx="0" ky="0" algn="b" rotWithShape="0" blurRad="127000" dist="0" dir="0">
              <a:srgbClr val="FFFFFF">
                <a:alpha val="50000"/>
              </a:srgbClr>
            </a:outerShdw>
          </a:effectLst>
          <a:uFill>
            <a:solidFill>
              <a:srgbClr val="17375D"/>
            </a:solidFill>
          </a:uFill>
          <a:latin typeface="+mn-lt"/>
          <a:ea typeface="+mn-ea"/>
          <a:cs typeface="+mn-cs"/>
          <a:sym typeface="Corbel"/>
        </a:defRPr>
      </a:lvl3pPr>
      <a:lvl4pPr marL="0" marR="0" indent="0" algn="l" defTabSz="914400" rtl="0" latinLnBrk="0">
        <a:lnSpc>
          <a:spcPct val="100000"/>
        </a:lnSpc>
        <a:spcBef>
          <a:spcPts val="0"/>
        </a:spcBef>
        <a:spcAft>
          <a:spcPts val="0"/>
        </a:spcAft>
        <a:buClrTx/>
        <a:buSzTx/>
        <a:buFontTx/>
        <a:buNone/>
        <a:tabLst/>
        <a:defRPr b="0" baseline="0" cap="none" i="0" spc="100" strike="noStrike" sz="3600" u="none">
          <a:solidFill>
            <a:srgbClr val="17375D"/>
          </a:solidFill>
          <a:effectLst>
            <a:outerShdw sx="100000" sy="100000" kx="0" ky="0" algn="b" rotWithShape="0" blurRad="127000" dist="0" dir="0">
              <a:srgbClr val="FFFFFF">
                <a:alpha val="50000"/>
              </a:srgbClr>
            </a:outerShdw>
          </a:effectLst>
          <a:uFill>
            <a:solidFill>
              <a:srgbClr val="17375D"/>
            </a:solidFill>
          </a:uFill>
          <a:latin typeface="+mn-lt"/>
          <a:ea typeface="+mn-ea"/>
          <a:cs typeface="+mn-cs"/>
          <a:sym typeface="Corbel"/>
        </a:defRPr>
      </a:lvl4pPr>
      <a:lvl5pPr marL="0" marR="0" indent="0" algn="l" defTabSz="914400" rtl="0" latinLnBrk="0">
        <a:lnSpc>
          <a:spcPct val="100000"/>
        </a:lnSpc>
        <a:spcBef>
          <a:spcPts val="0"/>
        </a:spcBef>
        <a:spcAft>
          <a:spcPts val="0"/>
        </a:spcAft>
        <a:buClrTx/>
        <a:buSzTx/>
        <a:buFontTx/>
        <a:buNone/>
        <a:tabLst/>
        <a:defRPr b="0" baseline="0" cap="none" i="0" spc="100" strike="noStrike" sz="3600" u="none">
          <a:solidFill>
            <a:srgbClr val="17375D"/>
          </a:solidFill>
          <a:effectLst>
            <a:outerShdw sx="100000" sy="100000" kx="0" ky="0" algn="b" rotWithShape="0" blurRad="127000" dist="0" dir="0">
              <a:srgbClr val="FFFFFF">
                <a:alpha val="50000"/>
              </a:srgbClr>
            </a:outerShdw>
          </a:effectLst>
          <a:uFill>
            <a:solidFill>
              <a:srgbClr val="17375D"/>
            </a:solidFill>
          </a:uFill>
          <a:latin typeface="+mn-lt"/>
          <a:ea typeface="+mn-ea"/>
          <a:cs typeface="+mn-cs"/>
          <a:sym typeface="Corbel"/>
        </a:defRPr>
      </a:lvl5pPr>
      <a:lvl6pPr marL="0" marR="0" indent="0" algn="l" defTabSz="914400" rtl="0" latinLnBrk="0">
        <a:lnSpc>
          <a:spcPct val="100000"/>
        </a:lnSpc>
        <a:spcBef>
          <a:spcPts val="0"/>
        </a:spcBef>
        <a:spcAft>
          <a:spcPts val="0"/>
        </a:spcAft>
        <a:buClrTx/>
        <a:buSzTx/>
        <a:buFontTx/>
        <a:buNone/>
        <a:tabLst/>
        <a:defRPr b="0" baseline="0" cap="none" i="0" spc="100" strike="noStrike" sz="3600" u="none">
          <a:solidFill>
            <a:srgbClr val="17375D"/>
          </a:solidFill>
          <a:effectLst>
            <a:outerShdw sx="100000" sy="100000" kx="0" ky="0" algn="b" rotWithShape="0" blurRad="127000" dist="0" dir="0">
              <a:srgbClr val="FFFFFF">
                <a:alpha val="50000"/>
              </a:srgbClr>
            </a:outerShdw>
          </a:effectLst>
          <a:uFill>
            <a:solidFill>
              <a:srgbClr val="17375D"/>
            </a:solidFill>
          </a:uFill>
          <a:latin typeface="+mn-lt"/>
          <a:ea typeface="+mn-ea"/>
          <a:cs typeface="+mn-cs"/>
          <a:sym typeface="Corbel"/>
        </a:defRPr>
      </a:lvl6pPr>
      <a:lvl7pPr marL="0" marR="0" indent="0" algn="l" defTabSz="914400" rtl="0" latinLnBrk="0">
        <a:lnSpc>
          <a:spcPct val="100000"/>
        </a:lnSpc>
        <a:spcBef>
          <a:spcPts val="0"/>
        </a:spcBef>
        <a:spcAft>
          <a:spcPts val="0"/>
        </a:spcAft>
        <a:buClrTx/>
        <a:buSzTx/>
        <a:buFontTx/>
        <a:buNone/>
        <a:tabLst/>
        <a:defRPr b="0" baseline="0" cap="none" i="0" spc="100" strike="noStrike" sz="3600" u="none">
          <a:solidFill>
            <a:srgbClr val="17375D"/>
          </a:solidFill>
          <a:effectLst>
            <a:outerShdw sx="100000" sy="100000" kx="0" ky="0" algn="b" rotWithShape="0" blurRad="127000" dist="0" dir="0">
              <a:srgbClr val="FFFFFF">
                <a:alpha val="50000"/>
              </a:srgbClr>
            </a:outerShdw>
          </a:effectLst>
          <a:uFill>
            <a:solidFill>
              <a:srgbClr val="17375D"/>
            </a:solidFill>
          </a:uFill>
          <a:latin typeface="+mn-lt"/>
          <a:ea typeface="+mn-ea"/>
          <a:cs typeface="+mn-cs"/>
          <a:sym typeface="Corbel"/>
        </a:defRPr>
      </a:lvl7pPr>
      <a:lvl8pPr marL="0" marR="0" indent="0" algn="l" defTabSz="914400" rtl="0" latinLnBrk="0">
        <a:lnSpc>
          <a:spcPct val="100000"/>
        </a:lnSpc>
        <a:spcBef>
          <a:spcPts val="0"/>
        </a:spcBef>
        <a:spcAft>
          <a:spcPts val="0"/>
        </a:spcAft>
        <a:buClrTx/>
        <a:buSzTx/>
        <a:buFontTx/>
        <a:buNone/>
        <a:tabLst/>
        <a:defRPr b="0" baseline="0" cap="none" i="0" spc="100" strike="noStrike" sz="3600" u="none">
          <a:solidFill>
            <a:srgbClr val="17375D"/>
          </a:solidFill>
          <a:effectLst>
            <a:outerShdw sx="100000" sy="100000" kx="0" ky="0" algn="b" rotWithShape="0" blurRad="127000" dist="0" dir="0">
              <a:srgbClr val="FFFFFF">
                <a:alpha val="50000"/>
              </a:srgbClr>
            </a:outerShdw>
          </a:effectLst>
          <a:uFill>
            <a:solidFill>
              <a:srgbClr val="17375D"/>
            </a:solidFill>
          </a:uFill>
          <a:latin typeface="+mn-lt"/>
          <a:ea typeface="+mn-ea"/>
          <a:cs typeface="+mn-cs"/>
          <a:sym typeface="Corbel"/>
        </a:defRPr>
      </a:lvl8pPr>
      <a:lvl9pPr marL="0" marR="0" indent="0" algn="l" defTabSz="914400" rtl="0" latinLnBrk="0">
        <a:lnSpc>
          <a:spcPct val="100000"/>
        </a:lnSpc>
        <a:spcBef>
          <a:spcPts val="0"/>
        </a:spcBef>
        <a:spcAft>
          <a:spcPts val="0"/>
        </a:spcAft>
        <a:buClrTx/>
        <a:buSzTx/>
        <a:buFontTx/>
        <a:buNone/>
        <a:tabLst/>
        <a:defRPr b="0" baseline="0" cap="none" i="0" spc="100" strike="noStrike" sz="3600" u="none">
          <a:solidFill>
            <a:srgbClr val="17375D"/>
          </a:solidFill>
          <a:effectLst>
            <a:outerShdw sx="100000" sy="100000" kx="0" ky="0" algn="b" rotWithShape="0" blurRad="127000" dist="0" dir="0">
              <a:srgbClr val="FFFFFF">
                <a:alpha val="50000"/>
              </a:srgbClr>
            </a:outerShdw>
          </a:effectLst>
          <a:uFill>
            <a:solidFill>
              <a:srgbClr val="17375D"/>
            </a:solidFill>
          </a:uFill>
          <a:latin typeface="+mn-lt"/>
          <a:ea typeface="+mn-ea"/>
          <a:cs typeface="+mn-cs"/>
          <a:sym typeface="Corbel"/>
        </a:defRPr>
      </a:lvl9pPr>
    </p:titleStyle>
    <p:bodyStyle>
      <a:lvl1pPr marL="342900" marR="0" indent="-342900" algn="l" defTabSz="914400" rtl="0" latinLnBrk="0">
        <a:lnSpc>
          <a:spcPct val="100000"/>
        </a:lnSpc>
        <a:spcBef>
          <a:spcPts val="1600"/>
        </a:spcBef>
        <a:spcAft>
          <a:spcPts val="0"/>
        </a:spcAft>
        <a:buClrTx/>
        <a:buSzPct val="80000"/>
        <a:buFont typeface="Wingdings-Regular"/>
        <a:buChar char="•"/>
        <a:tabLst/>
        <a:defRPr b="0" baseline="0" cap="none" i="0" spc="0" strike="noStrike" sz="2000" u="none">
          <a:solidFill>
            <a:srgbClr val="17375D"/>
          </a:solidFill>
          <a:uFill>
            <a:solidFill>
              <a:srgbClr val="17375D"/>
            </a:solidFill>
          </a:uFill>
          <a:latin typeface="+mn-lt"/>
          <a:ea typeface="+mn-ea"/>
          <a:cs typeface="+mn-cs"/>
          <a:sym typeface="Corbel"/>
        </a:defRPr>
      </a:lvl1pPr>
      <a:lvl2pPr marL="663222" marR="0" indent="-313972" algn="l" defTabSz="914400" rtl="0" latinLnBrk="0">
        <a:lnSpc>
          <a:spcPct val="100000"/>
        </a:lnSpc>
        <a:spcBef>
          <a:spcPts val="1600"/>
        </a:spcBef>
        <a:spcAft>
          <a:spcPts val="0"/>
        </a:spcAft>
        <a:buClrTx/>
        <a:buSzPct val="60000"/>
        <a:buFont typeface="Wingdings-Regular"/>
        <a:buChar char="•"/>
        <a:tabLst/>
        <a:defRPr b="0" baseline="0" cap="none" i="0" spc="0" strike="noStrike" sz="2000" u="none">
          <a:solidFill>
            <a:srgbClr val="17375D"/>
          </a:solidFill>
          <a:uFill>
            <a:solidFill>
              <a:srgbClr val="17375D"/>
            </a:solidFill>
          </a:uFill>
          <a:latin typeface="+mn-lt"/>
          <a:ea typeface="+mn-ea"/>
          <a:cs typeface="+mn-cs"/>
          <a:sym typeface="Corbel"/>
        </a:defRPr>
      </a:lvl2pPr>
      <a:lvl3pPr marL="945797" marR="0" indent="-313972" algn="l" defTabSz="914400" rtl="0" latinLnBrk="0">
        <a:lnSpc>
          <a:spcPct val="100000"/>
        </a:lnSpc>
        <a:spcBef>
          <a:spcPts val="1600"/>
        </a:spcBef>
        <a:spcAft>
          <a:spcPts val="0"/>
        </a:spcAft>
        <a:buClrTx/>
        <a:buSzPct val="70000"/>
        <a:buFont typeface="Wingdings-Regular"/>
        <a:buChar char="•"/>
        <a:tabLst/>
        <a:defRPr b="0" baseline="0" cap="none" i="0" spc="0" strike="noStrike" sz="2000" u="none">
          <a:solidFill>
            <a:srgbClr val="17375D"/>
          </a:solidFill>
          <a:uFill>
            <a:solidFill>
              <a:srgbClr val="17375D"/>
            </a:solidFill>
          </a:uFill>
          <a:latin typeface="+mn-lt"/>
          <a:ea typeface="+mn-ea"/>
          <a:cs typeface="+mn-cs"/>
          <a:sym typeface="Corbel"/>
        </a:defRPr>
      </a:lvl3pPr>
      <a:lvl4pPr marL="1228372" marR="0" indent="-313972" algn="l" defTabSz="914400" rtl="0" latinLnBrk="0">
        <a:lnSpc>
          <a:spcPct val="100000"/>
        </a:lnSpc>
        <a:spcBef>
          <a:spcPts val="1600"/>
        </a:spcBef>
        <a:spcAft>
          <a:spcPts val="0"/>
        </a:spcAft>
        <a:buClrTx/>
        <a:buSzPct val="60000"/>
        <a:buFont typeface="Wingdings-Regular"/>
        <a:buChar char="•"/>
        <a:tabLst/>
        <a:defRPr b="0" baseline="0" cap="none" i="0" spc="0" strike="noStrike" sz="2000" u="none">
          <a:solidFill>
            <a:srgbClr val="17375D"/>
          </a:solidFill>
          <a:uFill>
            <a:solidFill>
              <a:srgbClr val="17375D"/>
            </a:solidFill>
          </a:uFill>
          <a:latin typeface="+mn-lt"/>
          <a:ea typeface="+mn-ea"/>
          <a:cs typeface="+mn-cs"/>
          <a:sym typeface="Corbel"/>
        </a:defRPr>
      </a:lvl4pPr>
      <a:lvl5pPr marL="1525058" marR="0" indent="-328083" algn="l" defTabSz="914400" rtl="0" latinLnBrk="0">
        <a:lnSpc>
          <a:spcPct val="100000"/>
        </a:lnSpc>
        <a:spcBef>
          <a:spcPts val="1600"/>
        </a:spcBef>
        <a:spcAft>
          <a:spcPts val="0"/>
        </a:spcAft>
        <a:buClrTx/>
        <a:buSzPct val="70000"/>
        <a:buFont typeface="Wingdings-Regular"/>
        <a:buChar char="•"/>
        <a:tabLst/>
        <a:defRPr b="0" baseline="0" cap="none" i="0" spc="0" strike="noStrike" sz="2000" u="none">
          <a:solidFill>
            <a:srgbClr val="17375D"/>
          </a:solidFill>
          <a:uFill>
            <a:solidFill>
              <a:srgbClr val="17375D"/>
            </a:solidFill>
          </a:uFill>
          <a:latin typeface="+mn-lt"/>
          <a:ea typeface="+mn-ea"/>
          <a:cs typeface="+mn-cs"/>
          <a:sym typeface="Corbel"/>
        </a:defRPr>
      </a:lvl5pPr>
      <a:lvl6pPr marL="1806222" marR="0" indent="-313972" algn="l" defTabSz="914400" rtl="0" latinLnBrk="0">
        <a:lnSpc>
          <a:spcPct val="100000"/>
        </a:lnSpc>
        <a:spcBef>
          <a:spcPts val="1600"/>
        </a:spcBef>
        <a:spcAft>
          <a:spcPts val="0"/>
        </a:spcAft>
        <a:buClrTx/>
        <a:buSzPct val="60000"/>
        <a:buFont typeface="Wingdings-Regular"/>
        <a:buChar char="•"/>
        <a:tabLst/>
        <a:defRPr b="0" baseline="0" cap="none" i="0" spc="0" strike="noStrike" sz="2000" u="none">
          <a:solidFill>
            <a:srgbClr val="17375D"/>
          </a:solidFill>
          <a:uFill>
            <a:solidFill>
              <a:srgbClr val="17375D"/>
            </a:solidFill>
          </a:uFill>
          <a:latin typeface="+mn-lt"/>
          <a:ea typeface="+mn-ea"/>
          <a:cs typeface="+mn-cs"/>
          <a:sym typeface="Corbel"/>
        </a:defRPr>
      </a:lvl6pPr>
      <a:lvl7pPr marL="2088797" marR="0" indent="-313972" algn="l" defTabSz="914400" rtl="0" latinLnBrk="0">
        <a:lnSpc>
          <a:spcPct val="100000"/>
        </a:lnSpc>
        <a:spcBef>
          <a:spcPts val="1600"/>
        </a:spcBef>
        <a:spcAft>
          <a:spcPts val="0"/>
        </a:spcAft>
        <a:buClrTx/>
        <a:buSzPct val="70000"/>
        <a:buFont typeface="Wingdings-Regular"/>
        <a:buChar char="•"/>
        <a:tabLst/>
        <a:defRPr b="0" baseline="0" cap="none" i="0" spc="0" strike="noStrike" sz="2000" u="none">
          <a:solidFill>
            <a:srgbClr val="17375D"/>
          </a:solidFill>
          <a:uFill>
            <a:solidFill>
              <a:srgbClr val="17375D"/>
            </a:solidFill>
          </a:uFill>
          <a:latin typeface="+mn-lt"/>
          <a:ea typeface="+mn-ea"/>
          <a:cs typeface="+mn-cs"/>
          <a:sym typeface="Corbel"/>
        </a:defRPr>
      </a:lvl7pPr>
      <a:lvl8pPr marL="2371372" marR="0" indent="-313972" algn="l" defTabSz="914400" rtl="0" latinLnBrk="0">
        <a:lnSpc>
          <a:spcPct val="100000"/>
        </a:lnSpc>
        <a:spcBef>
          <a:spcPts val="1600"/>
        </a:spcBef>
        <a:spcAft>
          <a:spcPts val="0"/>
        </a:spcAft>
        <a:buClrTx/>
        <a:buSzPct val="60000"/>
        <a:buFont typeface="Wingdings-Regular"/>
        <a:buChar char="•"/>
        <a:tabLst/>
        <a:defRPr b="0" baseline="0" cap="none" i="0" spc="0" strike="noStrike" sz="2000" u="none">
          <a:solidFill>
            <a:srgbClr val="17375D"/>
          </a:solidFill>
          <a:uFill>
            <a:solidFill>
              <a:srgbClr val="17375D"/>
            </a:solidFill>
          </a:uFill>
          <a:latin typeface="+mn-lt"/>
          <a:ea typeface="+mn-ea"/>
          <a:cs typeface="+mn-cs"/>
          <a:sym typeface="Corbel"/>
        </a:defRPr>
      </a:lvl8pPr>
      <a:lvl9pPr marL="2653947" marR="0" indent="-313972" algn="l" defTabSz="914400" rtl="0" latinLnBrk="0">
        <a:lnSpc>
          <a:spcPct val="100000"/>
        </a:lnSpc>
        <a:spcBef>
          <a:spcPts val="1600"/>
        </a:spcBef>
        <a:spcAft>
          <a:spcPts val="0"/>
        </a:spcAft>
        <a:buClrTx/>
        <a:buSzPct val="70000"/>
        <a:buFont typeface="Wingdings-Regular"/>
        <a:buChar char="•"/>
        <a:tabLst/>
        <a:defRPr b="0" baseline="0" cap="none" i="0" spc="0" strike="noStrike" sz="2000" u="none">
          <a:solidFill>
            <a:srgbClr val="17375D"/>
          </a:solidFill>
          <a:uFill>
            <a:solidFill>
              <a:srgbClr val="17375D"/>
            </a:solidFill>
          </a:uFill>
          <a:latin typeface="+mn-lt"/>
          <a:ea typeface="+mn-ea"/>
          <a:cs typeface="+mn-cs"/>
          <a:sym typeface="Corbe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
            <a:solidFill>
              <a:srgbClr val="C0D6EF"/>
            </a:solidFill>
          </a:uFill>
          <a:latin typeface="+mn-lt"/>
          <a:ea typeface="+mn-ea"/>
          <a:cs typeface="+mn-cs"/>
          <a:sym typeface="Corbel"/>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
            <a:solidFill>
              <a:srgbClr val="C0D6EF"/>
            </a:solidFill>
          </a:uFill>
          <a:latin typeface="+mn-lt"/>
          <a:ea typeface="+mn-ea"/>
          <a:cs typeface="+mn-cs"/>
          <a:sym typeface="Corbel"/>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
            <a:solidFill>
              <a:srgbClr val="C0D6EF"/>
            </a:solidFill>
          </a:uFill>
          <a:latin typeface="+mn-lt"/>
          <a:ea typeface="+mn-ea"/>
          <a:cs typeface="+mn-cs"/>
          <a:sym typeface="Corbe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
            <a:solidFill>
              <a:srgbClr val="C0D6EF"/>
            </a:solidFill>
          </a:uFill>
          <a:latin typeface="+mn-lt"/>
          <a:ea typeface="+mn-ea"/>
          <a:cs typeface="+mn-cs"/>
          <a:sym typeface="Corbe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
            <a:solidFill>
              <a:srgbClr val="C0D6EF"/>
            </a:solidFill>
          </a:uFill>
          <a:latin typeface="+mn-lt"/>
          <a:ea typeface="+mn-ea"/>
          <a:cs typeface="+mn-cs"/>
          <a:sym typeface="Corbe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
            <a:solidFill>
              <a:srgbClr val="C0D6EF"/>
            </a:solidFill>
          </a:uFill>
          <a:latin typeface="+mn-lt"/>
          <a:ea typeface="+mn-ea"/>
          <a:cs typeface="+mn-cs"/>
          <a:sym typeface="Corbe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
            <a:solidFill>
              <a:srgbClr val="C0D6EF"/>
            </a:solidFill>
          </a:uFill>
          <a:latin typeface="+mn-lt"/>
          <a:ea typeface="+mn-ea"/>
          <a:cs typeface="+mn-cs"/>
          <a:sym typeface="Corbe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
            <a:solidFill>
              <a:srgbClr val="C0D6EF"/>
            </a:solidFill>
          </a:uFill>
          <a:latin typeface="+mn-lt"/>
          <a:ea typeface="+mn-ea"/>
          <a:cs typeface="+mn-cs"/>
          <a:sym typeface="Corbe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
            <a:solidFill>
              <a:srgbClr val="C0D6EF"/>
            </a:solidFill>
          </a:uFill>
          <a:latin typeface="+mn-lt"/>
          <a:ea typeface="+mn-ea"/>
          <a:cs typeface="+mn-cs"/>
          <a:sym typeface="Corbe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gif"/><Relationship Id="rId4" Type="http://schemas.openxmlformats.org/officeDocument/2006/relationships/image" Target="../media/image2.g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www.google.com/url?sa=i&amp;source=images&amp;cd=&amp;cad=rja&amp;docid=OtlmiGuQ0O3mLM&amp;tbnid=kVIDFH5Ku4xWgM:&amp;ved=0CAgQjRwwAA&amp;url=http://en.wikipedia.org/wiki/Doubting_Thomas&amp;ei=U8g0UoHQA4LE2wWe-IGIDg&amp;psig=AFQjCNFnpmE77eNTsLnDwLDiWwYEZM4hMQ&amp;ust=1379277267183804" TargetMode="External"/><Relationship Id="rId4" Type="http://schemas.openxmlformats.org/officeDocument/2006/relationships/image" Target="../media/image5.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8" name="Group"/>
          <p:cNvGrpSpPr/>
          <p:nvPr/>
        </p:nvGrpSpPr>
        <p:grpSpPr>
          <a:xfrm>
            <a:off x="625301" y="1618025"/>
            <a:ext cx="5880256" cy="4897343"/>
            <a:chOff x="0" y="0"/>
            <a:chExt cx="5880255" cy="4897342"/>
          </a:xfrm>
        </p:grpSpPr>
        <p:sp>
          <p:nvSpPr>
            <p:cNvPr id="126" name="Shape"/>
            <p:cNvSpPr/>
            <p:nvPr/>
          </p:nvSpPr>
          <p:spPr>
            <a:xfrm>
              <a:off x="0" y="0"/>
              <a:ext cx="5880256" cy="48973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11" y="0"/>
                  </a:moveTo>
                  <a:lnTo>
                    <a:pt x="21600" y="0"/>
                  </a:lnTo>
                  <a:lnTo>
                    <a:pt x="21600" y="18000"/>
                  </a:lnTo>
                  <a:lnTo>
                    <a:pt x="21600" y="18000"/>
                  </a:lnTo>
                  <a:cubicBezTo>
                    <a:pt x="21600" y="19988"/>
                    <a:pt x="20028" y="21600"/>
                    <a:pt x="18089" y="21600"/>
                  </a:cubicBezTo>
                  <a:lnTo>
                    <a:pt x="0" y="21600"/>
                  </a:lnTo>
                  <a:lnTo>
                    <a:pt x="0" y="3600"/>
                  </a:lnTo>
                  <a:lnTo>
                    <a:pt x="0" y="3600"/>
                  </a:lnTo>
                  <a:cubicBezTo>
                    <a:pt x="0" y="1612"/>
                    <a:pt x="1572" y="0"/>
                    <a:pt x="3511" y="0"/>
                  </a:cubicBezTo>
                  <a:close/>
                </a:path>
              </a:pathLst>
            </a:custGeom>
            <a:solidFill>
              <a:srgbClr val="FFE8C3"/>
            </a:solidFill>
            <a:ln w="12700" cap="flat">
              <a:noFill/>
              <a:miter lim="400000"/>
            </a:ln>
            <a:effectLst>
              <a:outerShdw sx="100000" sy="100000" kx="0" ky="0" algn="b" rotWithShape="0" blurRad="50800" dist="27940" dir="5400000">
                <a:srgbClr val="000000">
                  <a:alpha val="32000"/>
                </a:srgbClr>
              </a:outerShdw>
            </a:effectLst>
          </p:spPr>
          <p:txBody>
            <a:bodyPr wrap="square" lIns="50800" tIns="50800" rIns="50800" bIns="50800" numCol="1" anchor="ctr">
              <a:noAutofit/>
            </a:bodyPr>
            <a:lstStyle/>
            <a:p>
              <a:pPr defTabSz="914400">
                <a:defRPr sz="1800">
                  <a:uFill>
                    <a:solidFill>
                      <a:srgbClr val="000000"/>
                    </a:solidFill>
                  </a:uFill>
                  <a:latin typeface="+mn-lt"/>
                  <a:ea typeface="+mn-ea"/>
                  <a:cs typeface="+mn-cs"/>
                  <a:sym typeface="Corbel"/>
                </a:defRPr>
              </a:pPr>
            </a:p>
          </p:txBody>
        </p:sp>
        <p:sp>
          <p:nvSpPr>
            <p:cNvPr id="127" name="la muerte se define como el cese de la actividad cardíaca (ausencia de pulso), ausencia de reflejos y de la respiración visible, y por ende, el fin de la vida."/>
            <p:cNvSpPr txBox="1"/>
            <p:nvPr/>
          </p:nvSpPr>
          <p:spPr>
            <a:xfrm>
              <a:off x="172619" y="175100"/>
              <a:ext cx="5320403" cy="45471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defTabSz="914400">
                <a:defRPr sz="1800">
                  <a:uFill>
                    <a:solidFill>
                      <a:srgbClr val="000000"/>
                    </a:solidFill>
                  </a:uFill>
                  <a:latin typeface="+mn-lt"/>
                  <a:ea typeface="+mn-ea"/>
                  <a:cs typeface="+mn-cs"/>
                  <a:sym typeface="Corbel"/>
                </a:defRPr>
              </a:pPr>
              <a:r>
                <a:rPr b="1" sz="3600">
                  <a:latin typeface="Gill Sans"/>
                  <a:ea typeface="Gill Sans"/>
                  <a:cs typeface="Gill Sans"/>
                  <a:sym typeface="Gill Sans"/>
                </a:rPr>
                <a:t>la muerte se define como el cese de la actividad cardíaca (ausencia de pulso), ausencia de reflejos y de la respiración visible, y por ende, el fin de la vida.</a:t>
              </a: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a:p>
              <a:pPr defTabSz="914400">
                <a:defRPr sz="1800">
                  <a:uFill>
                    <a:solidFill>
                      <a:srgbClr val="000000"/>
                    </a:solidFill>
                  </a:uFill>
                  <a:latin typeface="+mn-lt"/>
                  <a:ea typeface="+mn-ea"/>
                  <a:cs typeface="+mn-cs"/>
                  <a:sym typeface="Corbel"/>
                </a:defRPr>
              </a:pPr>
            </a:p>
          </p:txBody>
        </p:sp>
      </p:grpSp>
      <p:sp>
        <p:nvSpPr>
          <p:cNvPr id="129" name="«Definición de Muerte»…"/>
          <p:cNvSpPr txBox="1"/>
          <p:nvPr/>
        </p:nvSpPr>
        <p:spPr>
          <a:xfrm>
            <a:off x="152400" y="144959"/>
            <a:ext cx="9144000" cy="144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914400">
              <a:defRPr sz="1800">
                <a:uFill>
                  <a:solidFill>
                    <a:srgbClr val="000000"/>
                  </a:solidFill>
                </a:uFill>
                <a:latin typeface="+mn-lt"/>
                <a:ea typeface="+mn-ea"/>
                <a:cs typeface="+mn-cs"/>
                <a:sym typeface="Corbel"/>
              </a:defRPr>
            </a:pPr>
            <a:r>
              <a:rPr b="1" sz="4400">
                <a:solidFill>
                  <a:srgbClr val="002060"/>
                </a:solidFill>
                <a:effectLst>
                  <a:outerShdw sx="100000" sy="100000" kx="0" ky="0" algn="b" rotWithShape="0" blurRad="50800" dist="39000" dir="5460000">
                    <a:srgbClr val="000000">
                      <a:alpha val="38000"/>
                    </a:srgbClr>
                  </a:outerShdw>
                </a:effectLst>
                <a:uFill>
                  <a:solidFill>
                    <a:srgbClr val="002060"/>
                  </a:solidFill>
                </a:uFill>
                <a:latin typeface="Helvetica"/>
                <a:ea typeface="Helvetica"/>
                <a:cs typeface="Helvetica"/>
                <a:sym typeface="Helvetica"/>
              </a:rPr>
              <a:t>«Definición de Muerte</a:t>
            </a:r>
            <a:r>
              <a:rPr b="1" sz="4400">
                <a:solidFill>
                  <a:srgbClr val="002060"/>
                </a:solidFill>
                <a:effectLst>
                  <a:outerShdw sx="100000" sy="100000" kx="0" ky="0" algn="b" rotWithShape="0" blurRad="50800" dist="39000" dir="5460000">
                    <a:srgbClr val="000000">
                      <a:alpha val="38000"/>
                    </a:srgbClr>
                  </a:outerShdw>
                </a:effectLst>
                <a:uFill>
                  <a:solidFill>
                    <a:srgbClr val="002060"/>
                  </a:solidFill>
                </a:uFill>
                <a:latin typeface="Helvetica"/>
                <a:ea typeface="Helvetica"/>
                <a:cs typeface="Helvetica"/>
                <a:sym typeface="Helvetica"/>
              </a:rPr>
              <a:t>»</a:t>
            </a:r>
            <a:endParaRPr b="1" sz="4400">
              <a:solidFill>
                <a:srgbClr val="002060"/>
              </a:solidFill>
              <a:effectLst>
                <a:outerShdw sx="100000" sy="100000" kx="0" ky="0" algn="b" rotWithShape="0" blurRad="50800" dist="39000" dir="5460000">
                  <a:srgbClr val="000000">
                    <a:alpha val="38000"/>
                  </a:srgbClr>
                </a:outerShdw>
              </a:effectLst>
              <a:uFill>
                <a:solidFill>
                  <a:srgbClr val="002060"/>
                </a:solidFill>
              </a:uFill>
              <a:latin typeface="Helvetica"/>
              <a:ea typeface="Helvetica"/>
              <a:cs typeface="Helvetica"/>
              <a:sym typeface="Helvetica"/>
            </a:endParaRPr>
          </a:p>
          <a:p>
            <a:pPr algn="ctr" defTabSz="914400">
              <a:defRPr sz="2400">
                <a:uFill>
                  <a:solidFill>
                    <a:srgbClr val="000000"/>
                  </a:solidFill>
                </a:uFill>
                <a:latin typeface="+mn-lt"/>
                <a:ea typeface="+mn-ea"/>
                <a:cs typeface="+mn-cs"/>
                <a:sym typeface="Corbel"/>
              </a:defRPr>
            </a:pPr>
            <a:r>
              <a:rPr b="1">
                <a:solidFill>
                  <a:srgbClr val="002060"/>
                </a:solidFill>
                <a:effectLst>
                  <a:outerShdw sx="100000" sy="100000" kx="0" ky="0" algn="b" rotWithShape="0" blurRad="50800" dist="39000" dir="5460000">
                    <a:srgbClr val="000000">
                      <a:alpha val="38000"/>
                    </a:srgbClr>
                  </a:outerShdw>
                </a:effectLst>
                <a:uFill>
                  <a:solidFill>
                    <a:srgbClr val="002060"/>
                  </a:solidFill>
                </a:uFill>
                <a:latin typeface="Helvetica"/>
                <a:ea typeface="Helvetica"/>
                <a:cs typeface="Helvetica"/>
                <a:sym typeface="Helvetica"/>
              </a:rPr>
              <a:t>Según el diccionario</a:t>
            </a:r>
          </a:p>
        </p:txBody>
      </p:sp>
      <p:sp>
        <p:nvSpPr>
          <p:cNvPr id="130"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8"/>
                                        </p:tgtEl>
                                        <p:attrNameLst>
                                          <p:attrName>style.visibility</p:attrName>
                                        </p:attrNameLst>
                                      </p:cBhvr>
                                      <p:to>
                                        <p:strVal val="visible"/>
                                      </p:to>
                                    </p:set>
                                    <p:animEffect filter="dissolve" transition="in">
                                      <p:cBhvr>
                                        <p:cTn id="7" dur="1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p:cNvSpPr/>
          <p:nvPr/>
        </p:nvSpPr>
        <p:spPr>
          <a:xfrm>
            <a:off x="18661" y="914400"/>
            <a:ext cx="6019801" cy="58407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93" y="0"/>
                </a:moveTo>
                <a:lnTo>
                  <a:pt x="21600" y="0"/>
                </a:lnTo>
                <a:lnTo>
                  <a:pt x="21600" y="18000"/>
                </a:lnTo>
                <a:lnTo>
                  <a:pt x="21600" y="18000"/>
                </a:lnTo>
                <a:cubicBezTo>
                  <a:pt x="21600" y="19988"/>
                  <a:pt x="20036" y="21600"/>
                  <a:pt x="18107" y="21600"/>
                </a:cubicBezTo>
                <a:lnTo>
                  <a:pt x="0" y="21600"/>
                </a:lnTo>
                <a:lnTo>
                  <a:pt x="0" y="3600"/>
                </a:lnTo>
                <a:lnTo>
                  <a:pt x="0" y="3600"/>
                </a:lnTo>
                <a:cubicBezTo>
                  <a:pt x="0" y="1612"/>
                  <a:pt x="1564" y="0"/>
                  <a:pt x="3493" y="0"/>
                </a:cubicBezTo>
                <a:close/>
              </a:path>
            </a:pathLst>
          </a:custGeom>
          <a:solidFill>
            <a:srgbClr val="FFE8C3"/>
          </a:solidFill>
          <a:ln w="12700">
            <a:miter lim="400000"/>
          </a:ln>
          <a:effectLst>
            <a:outerShdw sx="100000" sy="100000" kx="0" ky="0" algn="b" rotWithShape="0" blurRad="50800" dist="27940" dir="5400000">
              <a:srgbClr val="000000">
                <a:alpha val="32000"/>
              </a:srgbClr>
            </a:outerShdw>
          </a:effectLst>
        </p:spPr>
        <p:txBody>
          <a:bodyPr lIns="50800" tIns="50800" rIns="50800" bIns="50800" anchor="ctr"/>
          <a:lstStyle/>
          <a:p>
            <a:pPr algn="ctr" defTabSz="914400">
              <a:defRPr sz="1800">
                <a:uFill>
                  <a:solidFill>
                    <a:srgbClr val="000000"/>
                  </a:solidFill>
                </a:uFill>
                <a:latin typeface="+mn-lt"/>
                <a:ea typeface="+mn-ea"/>
                <a:cs typeface="+mn-cs"/>
                <a:sym typeface="Corbel"/>
              </a:defRPr>
            </a:pPr>
          </a:p>
        </p:txBody>
      </p:sp>
      <p:sp>
        <p:nvSpPr>
          <p:cNvPr id="196" name="Síntomas de una fe viva"/>
          <p:cNvSpPr txBox="1"/>
          <p:nvPr/>
        </p:nvSpPr>
        <p:spPr>
          <a:xfrm>
            <a:off x="0" y="144958"/>
            <a:ext cx="9144000"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914400">
              <a:defRPr b="1" sz="4400">
                <a:solidFill>
                  <a:srgbClr val="92C3FD"/>
                </a:solidFill>
                <a:effectLst>
                  <a:outerShdw sx="100000" sy="100000" kx="0" ky="0" algn="b" rotWithShape="0" blurRad="50800" dist="39000" dir="5460000">
                    <a:srgbClr val="000000">
                      <a:alpha val="38000"/>
                    </a:srgbClr>
                  </a:outerShdw>
                </a:effectLst>
                <a:uFill>
                  <a:solidFill>
                    <a:srgbClr val="92C3FD"/>
                  </a:solidFill>
                </a:uFill>
              </a:defRPr>
            </a:lvl1pPr>
          </a:lstStyle>
          <a:p>
            <a:pPr>
              <a:defRPr b="0" sz="1800">
                <a:solidFill>
                  <a:srgbClr val="000000"/>
                </a:solidFill>
                <a:effectLst/>
                <a:uFill>
                  <a:solidFill>
                    <a:srgbClr val="000000"/>
                  </a:solidFill>
                </a:uFill>
                <a:latin typeface="+mn-lt"/>
                <a:ea typeface="+mn-ea"/>
                <a:cs typeface="+mn-cs"/>
                <a:sym typeface="Corbel"/>
              </a:defRPr>
            </a:pPr>
            <a:r>
              <a:rPr b="1" sz="4400">
                <a:solidFill>
                  <a:srgbClr val="92C3FD"/>
                </a:solidFill>
                <a:effectLst>
                  <a:outerShdw sx="100000" sy="100000" kx="0" ky="0" algn="b" rotWithShape="0" blurRad="50800" dist="39000" dir="5460000">
                    <a:srgbClr val="000000">
                      <a:alpha val="38000"/>
                    </a:srgbClr>
                  </a:outerShdw>
                </a:effectLst>
                <a:uFill>
                  <a:solidFill>
                    <a:srgbClr val="92C3FD"/>
                  </a:solidFill>
                </a:uFill>
                <a:latin typeface="Helvetica"/>
                <a:ea typeface="Helvetica"/>
                <a:cs typeface="Helvetica"/>
                <a:sym typeface="Helvetica"/>
              </a:rPr>
              <a:t>Síntomas de una fe viva</a:t>
            </a:r>
          </a:p>
        </p:txBody>
      </p:sp>
      <p:sp>
        <p:nvSpPr>
          <p:cNvPr id="197" name="Fiel en su asistencia –        Heb. 10:24,25; Ef. 4:11-16…"/>
          <p:cNvSpPr txBox="1"/>
          <p:nvPr/>
        </p:nvSpPr>
        <p:spPr>
          <a:xfrm>
            <a:off x="205272" y="1143000"/>
            <a:ext cx="5867401" cy="59728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801070" indent="-801070" defTabSz="914400">
              <a:spcBef>
                <a:spcPts val="600"/>
              </a:spcBef>
              <a:buClr>
                <a:srgbClr val="C00000"/>
              </a:buClr>
              <a:buSzPct val="100000"/>
              <a:buFont typeface="Wingdings2"/>
              <a:buChar char="•"/>
              <a:defRPr sz="31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Helvetica"/>
                <a:ea typeface="Helvetica"/>
                <a:cs typeface="Helvetica"/>
                <a:sym typeface="Helvetica"/>
              </a:rPr>
              <a:t>Fiel en su asistencia –        </a:t>
            </a: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Heb. 10:24,25; Ef. 4:11-16</a:t>
            </a:r>
          </a:p>
          <a:p>
            <a:pPr marL="801070" indent="-801070" defTabSz="914400">
              <a:spcBef>
                <a:spcPts val="600"/>
              </a:spcBef>
              <a:buClr>
                <a:srgbClr val="C00000"/>
              </a:buClr>
              <a:buSzPct val="100000"/>
              <a:buFont typeface="Wingdings2"/>
              <a:buChar char="•"/>
              <a:defRPr sz="31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Helvetica"/>
                <a:ea typeface="Helvetica"/>
                <a:cs typeface="Helvetica"/>
                <a:sym typeface="Helvetica"/>
              </a:rPr>
              <a:t>Lee y estudia la biblia – </a:t>
            </a: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Hch 17:11,12; 1 Pet. 2:2</a:t>
            </a:r>
          </a:p>
          <a:p>
            <a:pPr marL="801070" indent="-801070" defTabSz="914400">
              <a:spcBef>
                <a:spcPts val="600"/>
              </a:spcBef>
              <a:buClr>
                <a:srgbClr val="C00000"/>
              </a:buClr>
              <a:buSzPct val="100000"/>
              <a:buFont typeface="Wingdings2"/>
              <a:buChar char="•"/>
              <a:defRPr sz="31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Helvetica"/>
                <a:ea typeface="Helvetica"/>
                <a:cs typeface="Helvetica"/>
                <a:sym typeface="Helvetica"/>
              </a:rPr>
              <a:t>Practica Lo que oye               </a:t>
            </a: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Stg 1:21-25</a:t>
            </a:r>
          </a:p>
          <a:p>
            <a:pPr marL="801070" indent="-801070" defTabSz="914400">
              <a:spcBef>
                <a:spcPts val="600"/>
              </a:spcBef>
              <a:buClr>
                <a:srgbClr val="C00000"/>
              </a:buClr>
              <a:buSzPct val="100000"/>
              <a:buFont typeface="Wingdings2"/>
              <a:buChar char="•"/>
              <a:defRPr sz="31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Helvetica"/>
                <a:ea typeface="Helvetica"/>
                <a:cs typeface="Helvetica"/>
                <a:sym typeface="Helvetica"/>
              </a:rPr>
              <a:t>Dedicado en oración –               L</a:t>
            </a: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uc 18:1; 1 Tes 5:17</a:t>
            </a:r>
          </a:p>
          <a:p>
            <a:pPr marL="801070" indent="-801070" defTabSz="914400">
              <a:spcBef>
                <a:spcPts val="600"/>
              </a:spcBef>
              <a:buClr>
                <a:srgbClr val="C00000"/>
              </a:buClr>
              <a:buSzPct val="100000"/>
              <a:buFont typeface="Wingdings2"/>
              <a:buChar char="•"/>
              <a:defRPr sz="31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Helvetica"/>
                <a:ea typeface="Helvetica"/>
                <a:cs typeface="Helvetica"/>
                <a:sym typeface="Helvetica"/>
              </a:rPr>
              <a:t>Firme en su fe – </a:t>
            </a: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Rev 3:2,3; 2 Ped. 1:5-11; Judas 1:20</a:t>
            </a:r>
          </a:p>
        </p:txBody>
      </p:sp>
      <p:sp>
        <p:nvSpPr>
          <p:cNvPr id="198" name="Don McClain"/>
          <p:cNvSpPr txBox="1"/>
          <p:nvPr/>
        </p:nvSpPr>
        <p:spPr>
          <a:xfrm>
            <a:off x="0" y="6553200"/>
            <a:ext cx="2133600"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914400">
              <a:defRPr sz="1000">
                <a:solidFill>
                  <a:srgbClr val="C0D6EF"/>
                </a:solidFill>
                <a:uFill>
                  <a:solidFill>
                    <a:srgbClr val="C0D6EF"/>
                  </a:solidFill>
                </a:uFill>
                <a:latin typeface="+mn-lt"/>
                <a:ea typeface="+mn-ea"/>
                <a:cs typeface="+mn-cs"/>
                <a:sym typeface="Corbel"/>
              </a:defRPr>
            </a:lvl1pPr>
          </a:lstStyle>
          <a:p>
            <a:pPr/>
            <a:r>
              <a:t>Don McClain</a:t>
            </a:r>
          </a:p>
        </p:txBody>
      </p:sp>
      <p:sp>
        <p:nvSpPr>
          <p:cNvPr id="199"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pic>
        <p:nvPicPr>
          <p:cNvPr id="200" name="image9.gif" descr="image9.gif"/>
          <p:cNvPicPr>
            <a:picLocks noChangeAspect="1"/>
          </p:cNvPicPr>
          <p:nvPr/>
        </p:nvPicPr>
        <p:blipFill>
          <a:blip r:embed="rId3">
            <a:extLst/>
          </a:blip>
          <a:stretch>
            <a:fillRect/>
          </a:stretch>
        </p:blipFill>
        <p:spPr>
          <a:xfrm>
            <a:off x="6099110" y="3254050"/>
            <a:ext cx="2284030" cy="1743076"/>
          </a:xfrm>
          <a:prstGeom prst="rect">
            <a:avLst/>
          </a:prstGeom>
          <a:ln w="12700">
            <a:miter lim="400000"/>
          </a:ln>
        </p:spPr>
      </p:pic>
      <p:pic>
        <p:nvPicPr>
          <p:cNvPr id="201" name="image10.gif" descr="image10.gif"/>
          <p:cNvPicPr>
            <a:picLocks noChangeAspect="1"/>
          </p:cNvPicPr>
          <p:nvPr/>
        </p:nvPicPr>
        <p:blipFill>
          <a:blip r:embed="rId4">
            <a:extLst/>
          </a:blip>
          <a:stretch>
            <a:fillRect/>
          </a:stretch>
        </p:blipFill>
        <p:spPr>
          <a:xfrm>
            <a:off x="6629400" y="942391"/>
            <a:ext cx="2362200" cy="231321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blind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anim calcmode="lin" valueType="num">
                                      <p:cBhvr>
                                        <p:cTn id="7" dur="1000" fill="hold"/>
                                        <p:tgtEl>
                                          <p:spTgt spid="197">
                                            <p:bg/>
                                          </p:spTgt>
                                        </p:tgtEl>
                                        <p:attrNameLst>
                                          <p:attrName>ppt_x</p:attrName>
                                        </p:attrNameLst>
                                      </p:cBhvr>
                                      <p:tavLst>
                                        <p:tav tm="0">
                                          <p:val>
                                            <p:strVal val="#ppt_x"/>
                                          </p:val>
                                        </p:tav>
                                        <p:tav tm="100000">
                                          <p:val>
                                            <p:strVal val="#ppt_x"/>
                                          </p:val>
                                        </p:tav>
                                      </p:tavLst>
                                    </p:anim>
                                    <p:anim calcmode="lin" valueType="num">
                                      <p:cBhvr>
                                        <p:cTn id="8" dur="1000" fill="hold"/>
                                        <p:tgtEl>
                                          <p:spTgt spid="197">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197">
                                            <p:txEl>
                                              <p:pRg st="0" end="0"/>
                                            </p:txEl>
                                          </p:spTgt>
                                        </p:tgtEl>
                                        <p:attrNameLst>
                                          <p:attrName>style.visibility</p:attrName>
                                        </p:attrNameLst>
                                      </p:cBhvr>
                                      <p:to>
                                        <p:strVal val="visible"/>
                                      </p:to>
                                    </p:set>
                                    <p:anim calcmode="lin" valueType="num">
                                      <p:cBhvr>
                                        <p:cTn id="11" dur="1000" fill="hold"/>
                                        <p:tgtEl>
                                          <p:spTgt spid="19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9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197">
                                            <p:txEl>
                                              <p:pRg st="1" end="1"/>
                                            </p:txEl>
                                          </p:spTgt>
                                        </p:tgtEl>
                                        <p:attrNameLst>
                                          <p:attrName>style.visibility</p:attrName>
                                        </p:attrNameLst>
                                      </p:cBhvr>
                                      <p:to>
                                        <p:strVal val="visible"/>
                                      </p:to>
                                    </p:set>
                                    <p:anim calcmode="lin" valueType="num">
                                      <p:cBhvr>
                                        <p:cTn id="17" dur="1000" fill="hold"/>
                                        <p:tgtEl>
                                          <p:spTgt spid="19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9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197">
                                            <p:txEl>
                                              <p:pRg st="2" end="2"/>
                                            </p:txEl>
                                          </p:spTgt>
                                        </p:tgtEl>
                                        <p:attrNameLst>
                                          <p:attrName>style.visibility</p:attrName>
                                        </p:attrNameLst>
                                      </p:cBhvr>
                                      <p:to>
                                        <p:strVal val="visible"/>
                                      </p:to>
                                    </p:set>
                                    <p:anim calcmode="lin" valueType="num">
                                      <p:cBhvr>
                                        <p:cTn id="23" dur="1000" fill="hold"/>
                                        <p:tgtEl>
                                          <p:spTgt spid="19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9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1" fill="hold">
                                  <p:stCondLst>
                                    <p:cond delay="0"/>
                                  </p:stCondLst>
                                  <p:iterate type="el" backwards="0">
                                    <p:tmAbs val="0"/>
                                  </p:iterate>
                                  <p:childTnLst>
                                    <p:set>
                                      <p:cBhvr>
                                        <p:cTn id="28" fill="hold"/>
                                        <p:tgtEl>
                                          <p:spTgt spid="197">
                                            <p:txEl>
                                              <p:pRg st="3" end="3"/>
                                            </p:txEl>
                                          </p:spTgt>
                                        </p:tgtEl>
                                        <p:attrNameLst>
                                          <p:attrName>style.visibility</p:attrName>
                                        </p:attrNameLst>
                                      </p:cBhvr>
                                      <p:to>
                                        <p:strVal val="visible"/>
                                      </p:to>
                                    </p:set>
                                    <p:anim calcmode="lin" valueType="num">
                                      <p:cBhvr>
                                        <p:cTn id="29" dur="1000" fill="hold"/>
                                        <p:tgtEl>
                                          <p:spTgt spid="19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 grpId="1" fill="hold">
                                  <p:stCondLst>
                                    <p:cond delay="0"/>
                                  </p:stCondLst>
                                  <p:iterate type="el" backwards="0">
                                    <p:tmAbs val="0"/>
                                  </p:iterate>
                                  <p:childTnLst>
                                    <p:set>
                                      <p:cBhvr>
                                        <p:cTn id="34" fill="hold"/>
                                        <p:tgtEl>
                                          <p:spTgt spid="197">
                                            <p:txEl>
                                              <p:pRg st="4" end="4"/>
                                            </p:txEl>
                                          </p:spTgt>
                                        </p:tgtEl>
                                        <p:attrNameLst>
                                          <p:attrName>style.visibility</p:attrName>
                                        </p:attrNameLst>
                                      </p:cBhvr>
                                      <p:to>
                                        <p:strVal val="visible"/>
                                      </p:to>
                                    </p:set>
                                    <p:anim calcmode="lin" valueType="num">
                                      <p:cBhvr>
                                        <p:cTn id="35" dur="1000" fill="hold"/>
                                        <p:tgtEl>
                                          <p:spTgt spid="19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9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image11.jpg" descr="image11.jpg"/>
          <p:cNvPicPr>
            <a:picLocks noChangeAspect="1"/>
          </p:cNvPicPr>
          <p:nvPr/>
        </p:nvPicPr>
        <p:blipFill>
          <a:blip r:embed="rId3">
            <a:extLst/>
          </a:blip>
          <a:stretch>
            <a:fillRect/>
          </a:stretch>
        </p:blipFill>
        <p:spPr>
          <a:xfrm>
            <a:off x="5859370" y="144548"/>
            <a:ext cx="3190876" cy="4038601"/>
          </a:xfrm>
          <a:prstGeom prst="rect">
            <a:avLst/>
          </a:prstGeom>
          <a:ln w="12700">
            <a:miter lim="400000"/>
          </a:ln>
          <a:effectLst>
            <a:reflection blurRad="0" stA="30000" stPos="0" endA="0" endPos="40000" dist="0" dir="5400000" fadeDir="5400000" sx="100000" sy="-100000" kx="0" ky="0" algn="bl" rotWithShape="0"/>
          </a:effectLst>
        </p:spPr>
      </p:pic>
      <p:sp>
        <p:nvSpPr>
          <p:cNvPr id="206" name="Shape"/>
          <p:cNvSpPr/>
          <p:nvPr/>
        </p:nvSpPr>
        <p:spPr>
          <a:xfrm>
            <a:off x="469334" y="1858959"/>
            <a:ext cx="4876801" cy="3886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69" y="0"/>
                </a:moveTo>
                <a:lnTo>
                  <a:pt x="21600" y="0"/>
                </a:lnTo>
                <a:lnTo>
                  <a:pt x="21600" y="18000"/>
                </a:lnTo>
                <a:lnTo>
                  <a:pt x="21600" y="18000"/>
                </a:lnTo>
                <a:cubicBezTo>
                  <a:pt x="21600" y="19988"/>
                  <a:pt x="20316" y="21600"/>
                  <a:pt x="18731" y="21600"/>
                </a:cubicBezTo>
                <a:lnTo>
                  <a:pt x="0" y="21600"/>
                </a:lnTo>
                <a:lnTo>
                  <a:pt x="0" y="3600"/>
                </a:lnTo>
                <a:lnTo>
                  <a:pt x="0" y="3600"/>
                </a:lnTo>
                <a:cubicBezTo>
                  <a:pt x="0" y="1612"/>
                  <a:pt x="1284" y="0"/>
                  <a:pt x="2869" y="0"/>
                </a:cubicBezTo>
                <a:close/>
              </a:path>
            </a:pathLst>
          </a:custGeom>
          <a:solidFill>
            <a:srgbClr val="FFE8C3"/>
          </a:solidFill>
          <a:ln w="12700">
            <a:miter lim="400000"/>
          </a:ln>
          <a:effectLst>
            <a:outerShdw sx="100000" sy="100000" kx="0" ky="0" algn="b" rotWithShape="0" blurRad="50800" dist="27940" dir="5400000">
              <a:srgbClr val="000000">
                <a:alpha val="32000"/>
              </a:srgbClr>
            </a:outerShdw>
          </a:effectLst>
        </p:spPr>
        <p:txBody>
          <a:bodyPr lIns="50800" tIns="50800" rIns="50800" bIns="50800" anchor="ctr"/>
          <a:lstStyle/>
          <a:p>
            <a:pPr algn="ctr" defTabSz="914400">
              <a:defRPr sz="1800">
                <a:uFill>
                  <a:solidFill>
                    <a:srgbClr val="000000"/>
                  </a:solidFill>
                </a:uFill>
                <a:latin typeface="+mn-lt"/>
                <a:ea typeface="+mn-ea"/>
                <a:cs typeface="+mn-cs"/>
                <a:sym typeface="Corbel"/>
              </a:defRPr>
            </a:pPr>
          </a:p>
        </p:txBody>
      </p:sp>
      <p:sp>
        <p:nvSpPr>
          <p:cNvPr id="207" name="¿Cómo mantener…"/>
          <p:cNvSpPr txBox="1"/>
          <p:nvPr/>
        </p:nvSpPr>
        <p:spPr>
          <a:xfrm>
            <a:off x="-1381238" y="0"/>
            <a:ext cx="9144001" cy="157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914400">
              <a:defRPr b="1" sz="4800">
                <a:solidFill>
                  <a:srgbClr val="FFD287"/>
                </a:solidFill>
                <a:effectLst>
                  <a:outerShdw sx="100000" sy="100000" kx="0" ky="0" algn="b" rotWithShape="0" blurRad="63500" dist="310007" dir="7680000">
                    <a:srgbClr val="000000">
                      <a:alpha val="32000"/>
                    </a:srgbClr>
                  </a:outerShdw>
                </a:effectLst>
                <a:uFill>
                  <a:solidFill>
                    <a:srgbClr val="FFD287"/>
                  </a:solidFill>
                </a:uFill>
              </a:defRPr>
            </a:pPr>
            <a:r>
              <a:t>¿Cómo mantener </a:t>
            </a:r>
          </a:p>
          <a:p>
            <a:pPr algn="ctr" defTabSz="914400">
              <a:defRPr b="1" sz="4800">
                <a:solidFill>
                  <a:srgbClr val="FFD287"/>
                </a:solidFill>
                <a:effectLst>
                  <a:outerShdw sx="100000" sy="100000" kx="0" ky="0" algn="b" rotWithShape="0" blurRad="63500" dist="310007" dir="7680000">
                    <a:srgbClr val="000000">
                      <a:alpha val="32000"/>
                    </a:srgbClr>
                  </a:outerShdw>
                </a:effectLst>
                <a:uFill>
                  <a:solidFill>
                    <a:srgbClr val="FFD287"/>
                  </a:solidFill>
                </a:uFill>
              </a:defRPr>
            </a:pPr>
            <a:r>
              <a:t>nuestra Fe VIVA?</a:t>
            </a:r>
          </a:p>
        </p:txBody>
      </p:sp>
      <p:sp>
        <p:nvSpPr>
          <p:cNvPr id="208" name="2 Corintios 13:5     Examinaos a vosotros mismos si estáis en la fe; probaos a vosotros mismos. ¿No os conocéis a vosotros mismos, que Jesucristo está en vosotros, a menos que seáis reprobados?"/>
          <p:cNvSpPr txBox="1"/>
          <p:nvPr/>
        </p:nvSpPr>
        <p:spPr>
          <a:xfrm>
            <a:off x="593359" y="1722501"/>
            <a:ext cx="4191001" cy="3543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914400">
              <a:defRPr sz="1800">
                <a:uFill>
                  <a:solidFill>
                    <a:srgbClr val="000000"/>
                  </a:solidFill>
                </a:uFill>
                <a:latin typeface="+mn-lt"/>
                <a:ea typeface="+mn-ea"/>
                <a:cs typeface="+mn-cs"/>
                <a:sym typeface="Corbel"/>
              </a:defRPr>
            </a:pPr>
            <a:r>
              <a:rPr b="1" sz="2800">
                <a:latin typeface="Gill Sans"/>
                <a:ea typeface="Gill Sans"/>
                <a:cs typeface="Gill Sans"/>
                <a:sym typeface="Gill Sans"/>
              </a:rPr>
              <a:t>2 Corintios 13:5</a:t>
            </a:r>
            <a:br>
              <a:rPr b="1" sz="2800">
                <a:latin typeface="Gill Sans"/>
                <a:ea typeface="Gill Sans"/>
                <a:cs typeface="Gill Sans"/>
                <a:sym typeface="Gill Sans"/>
              </a:rPr>
            </a:br>
            <a:r>
              <a:rPr sz="2800"/>
              <a:t>    Examinaos a vosotros mismos si estáis en la fe; probaos a vosotros mismos. ¿No os conocéis a vosotros mismos, que Jesucristo está en vosotros, a menos que seáis reprobados?</a:t>
            </a:r>
          </a:p>
        </p:txBody>
      </p:sp>
      <p:sp>
        <p:nvSpPr>
          <p:cNvPr id="209"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8"/>
                                        </p:tgtEl>
                                        <p:attrNameLst>
                                          <p:attrName>style.visibility</p:attrName>
                                        </p:attrNameLst>
                                      </p:cBhvr>
                                      <p:to>
                                        <p:strVal val="visible"/>
                                      </p:to>
                                    </p:set>
                                    <p:animEffect filter="dissolve" transition="in">
                                      <p:cBhvr>
                                        <p:cTn id="7" dur="1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image6.jpg" descr="image6.jpg"/>
          <p:cNvPicPr>
            <a:picLocks noChangeAspect="1"/>
          </p:cNvPicPr>
          <p:nvPr/>
        </p:nvPicPr>
        <p:blipFill>
          <a:blip r:embed="rId2">
            <a:extLst/>
          </a:blip>
          <a:srcRect l="0" t="0" r="0" b="0"/>
          <a:stretch>
            <a:fillRect/>
          </a:stretch>
        </p:blipFill>
        <p:spPr>
          <a:xfrm rot="44654">
            <a:off x="-21036" y="59367"/>
            <a:ext cx="9185994" cy="6889495"/>
          </a:xfrm>
          <a:prstGeom prst="rect">
            <a:avLst/>
          </a:prstGeom>
          <a:ln w="12700">
            <a:miter lim="400000"/>
          </a:ln>
        </p:spPr>
      </p:pic>
      <p:sp>
        <p:nvSpPr>
          <p:cNvPr id="214" name="Si nuestra"/>
          <p:cNvSpPr txBox="1"/>
          <p:nvPr/>
        </p:nvSpPr>
        <p:spPr>
          <a:xfrm rot="19950886">
            <a:off x="84376" y="296532"/>
            <a:ext cx="2618694" cy="139009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30936">
              <a:defRPr b="1" sz="4554">
                <a:solidFill>
                  <a:srgbClr val="FF0000"/>
                </a:solidFill>
                <a:effectLst>
                  <a:outerShdw sx="100000" sy="100000" kx="0" ky="0" algn="b" rotWithShape="0" blurRad="35052" dist="26910" dir="5460000">
                    <a:srgbClr val="000000">
                      <a:alpha val="38000"/>
                    </a:srgbClr>
                  </a:outerShdw>
                </a:effectLst>
                <a:uFill>
                  <a:solidFill>
                    <a:srgbClr val="FF0000"/>
                  </a:solidFill>
                </a:uFill>
              </a:defRPr>
            </a:lvl1pPr>
          </a:lstStyle>
          <a:p>
            <a:pPr>
              <a:defRPr b="0">
                <a:solidFill>
                  <a:srgbClr val="000000"/>
                </a:solidFill>
                <a:effectLst/>
                <a:uFill>
                  <a:solidFill>
                    <a:srgbClr val="000000"/>
                  </a:solidFill>
                </a:uFill>
                <a:latin typeface="+mn-lt"/>
                <a:ea typeface="+mn-ea"/>
                <a:cs typeface="+mn-cs"/>
                <a:sym typeface="Corbel"/>
              </a:defRPr>
            </a:pPr>
            <a:r>
              <a:rPr b="1">
                <a:solidFill>
                  <a:srgbClr val="FF0000"/>
                </a:solidFill>
                <a:effectLst>
                  <a:outerShdw sx="100000" sy="100000" kx="0" ky="0" algn="b" rotWithShape="0" blurRad="35052" dist="26910" dir="5460000">
                    <a:srgbClr val="000000">
                      <a:alpha val="38000"/>
                    </a:srgbClr>
                  </a:outerShdw>
                </a:effectLst>
                <a:uFill>
                  <a:solidFill>
                    <a:srgbClr val="FF0000"/>
                  </a:solidFill>
                </a:uFill>
                <a:latin typeface="Helvetica"/>
                <a:ea typeface="Helvetica"/>
                <a:cs typeface="Helvetica"/>
                <a:sym typeface="Helvetica"/>
              </a:rPr>
              <a:t>Si nuestra </a:t>
            </a:r>
          </a:p>
        </p:txBody>
      </p:sp>
      <p:sp>
        <p:nvSpPr>
          <p:cNvPr id="215" name="Fe   Fuere Sometida"/>
          <p:cNvSpPr txBox="1"/>
          <p:nvPr/>
        </p:nvSpPr>
        <p:spPr>
          <a:xfrm rot="20853931">
            <a:off x="2983171" y="-659447"/>
            <a:ext cx="8610077" cy="23467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defTabSz="914400">
              <a:defRPr sz="7300">
                <a:uFill>
                  <a:solidFill>
                    <a:srgbClr val="000000"/>
                  </a:solidFill>
                </a:uFill>
                <a:latin typeface="+mn-lt"/>
                <a:ea typeface="+mn-ea"/>
                <a:cs typeface="+mn-cs"/>
                <a:sym typeface="Corbel"/>
              </a:defRPr>
            </a:pPr>
            <a:r>
              <a:rPr b="1" sz="7800">
                <a:solidFill>
                  <a:srgbClr val="FFBB4B"/>
                </a:solidFill>
                <a:effectLst>
                  <a:outerShdw sx="100000" sy="100000" kx="0" ky="0" algn="b" rotWithShape="0" blurRad="50800" dist="39000" dir="5460000">
                    <a:srgbClr val="000000">
                      <a:alpha val="38000"/>
                    </a:srgbClr>
                  </a:outerShdw>
                </a:effectLst>
                <a:uFill>
                  <a:solidFill>
                    <a:srgbClr val="FFBB4B"/>
                  </a:solidFill>
                </a:uFill>
                <a:latin typeface="Helvetica"/>
                <a:ea typeface="Helvetica"/>
                <a:cs typeface="Helvetica"/>
                <a:sym typeface="Helvetica"/>
              </a:rPr>
              <a:t>Fe</a:t>
            </a:r>
            <a:r>
              <a:rPr b="1" sz="4500">
                <a:solidFill>
                  <a:srgbClr val="FFBB4B"/>
                </a:solidFill>
                <a:effectLst>
                  <a:outerShdw sx="100000" sy="100000" kx="0" ky="0" algn="b" rotWithShape="0" blurRad="50800" dist="39000" dir="5460000">
                    <a:srgbClr val="000000">
                      <a:alpha val="38000"/>
                    </a:srgbClr>
                  </a:outerShdw>
                </a:effectLst>
                <a:uFill>
                  <a:solidFill>
                    <a:srgbClr val="FFBB4B"/>
                  </a:solidFill>
                </a:uFill>
                <a:latin typeface="Helvetica"/>
                <a:ea typeface="Helvetica"/>
                <a:cs typeface="Helvetica"/>
                <a:sym typeface="Helvetica"/>
              </a:rPr>
              <a:t> </a:t>
            </a:r>
            <a:r>
              <a:rPr b="1" sz="4500">
                <a:solidFill>
                  <a:srgbClr val="FF0000"/>
                </a:solidFill>
                <a:effectLst>
                  <a:outerShdw sx="100000" sy="100000" kx="0" ky="0" algn="b" rotWithShape="0" blurRad="50800" dist="39000" dir="5460000">
                    <a:srgbClr val="000000">
                      <a:alpha val="38000"/>
                    </a:srgbClr>
                  </a:outerShdw>
                </a:effectLst>
                <a:uFill>
                  <a:solidFill>
                    <a:srgbClr val="FF0000"/>
                  </a:solidFill>
                </a:uFill>
                <a:latin typeface="Helvetica"/>
                <a:ea typeface="Helvetica"/>
                <a:cs typeface="Helvetica"/>
                <a:sym typeface="Helvetica"/>
              </a:rPr>
              <a:t>  Fuere Sometida</a:t>
            </a:r>
          </a:p>
        </p:txBody>
      </p:sp>
      <p:sp>
        <p:nvSpPr>
          <p:cNvPr id="216"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pic>
        <p:nvPicPr>
          <p:cNvPr id="217" name="image12.png" descr="image12.png"/>
          <p:cNvPicPr>
            <a:picLocks noChangeAspect="1"/>
          </p:cNvPicPr>
          <p:nvPr/>
        </p:nvPicPr>
        <p:blipFill>
          <a:blip r:embed="rId3">
            <a:extLst/>
          </a:blip>
          <a:stretch>
            <a:fillRect/>
          </a:stretch>
        </p:blipFill>
        <p:spPr>
          <a:xfrm>
            <a:off x="2073156" y="3886200"/>
            <a:ext cx="6943726" cy="2987675"/>
          </a:xfrm>
          <a:prstGeom prst="rect">
            <a:avLst/>
          </a:prstGeom>
          <a:ln w="12700">
            <a:miter lim="400000"/>
          </a:ln>
        </p:spPr>
      </p:pic>
      <p:sp>
        <p:nvSpPr>
          <p:cNvPr id="218" name="Para tener una Fe viva!…"/>
          <p:cNvSpPr txBox="1"/>
          <p:nvPr/>
        </p:nvSpPr>
        <p:spPr>
          <a:xfrm>
            <a:off x="2261535" y="4116724"/>
            <a:ext cx="6858001" cy="266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826911" indent="-826911" defTabSz="914400">
              <a:spcBef>
                <a:spcPts val="600"/>
              </a:spcBef>
              <a:buClr>
                <a:srgbClr val="9E6200"/>
              </a:buClr>
              <a:buSzPct val="100000"/>
              <a:buFont typeface="Wingdings2"/>
              <a:buChar char="•"/>
              <a:defRPr sz="1800">
                <a:uFill>
                  <a:solidFill>
                    <a:srgbClr val="000000"/>
                  </a:solidFill>
                </a:uFill>
                <a:latin typeface="+mn-lt"/>
                <a:ea typeface="+mn-ea"/>
                <a:cs typeface="+mn-cs"/>
                <a:sym typeface="Corbel"/>
              </a:defRPr>
            </a:pPr>
            <a:r>
              <a:rPr b="1" sz="3200">
                <a:effectLst>
                  <a:outerShdw sx="100000" sy="100000" kx="0" ky="0" algn="b" rotWithShape="0" blurRad="63500" dist="310007" dir="7680000">
                    <a:srgbClr val="000000">
                      <a:alpha val="32000"/>
                    </a:srgbClr>
                  </a:outerShdw>
                </a:effectLst>
                <a:latin typeface="Helvetica"/>
                <a:ea typeface="Helvetica"/>
                <a:cs typeface="Helvetica"/>
                <a:sym typeface="Helvetica"/>
              </a:rPr>
              <a:t>Para tener una Fe viva</a:t>
            </a:r>
            <a:r>
              <a:rPr b="1" sz="3200">
                <a:effectLst>
                  <a:outerShdw sx="100000" sy="100000" kx="0" ky="0" algn="b" rotWithShape="0" blurRad="63500" dist="310007" dir="7680000">
                    <a:srgbClr val="000000">
                      <a:alpha val="32000"/>
                    </a:srgbClr>
                  </a:outerShdw>
                </a:effectLst>
                <a:latin typeface="Helvetica"/>
                <a:ea typeface="Helvetica"/>
                <a:cs typeface="Helvetica"/>
                <a:sym typeface="Helvetica"/>
              </a:rPr>
              <a:t>!</a:t>
            </a:r>
          </a:p>
          <a:p>
            <a:pPr marL="826911" indent="-826911" defTabSz="914400">
              <a:spcBef>
                <a:spcPts val="600"/>
              </a:spcBef>
              <a:buClr>
                <a:srgbClr val="9E6200"/>
              </a:buClr>
              <a:buSzPct val="100000"/>
              <a:buFont typeface="Wingdings2"/>
              <a:buChar char="•"/>
              <a:defRPr sz="1800">
                <a:uFill>
                  <a:solidFill>
                    <a:srgbClr val="000000"/>
                  </a:solidFill>
                </a:uFill>
                <a:latin typeface="+mn-lt"/>
                <a:ea typeface="+mn-ea"/>
                <a:cs typeface="+mn-cs"/>
                <a:sym typeface="Corbel"/>
              </a:defRPr>
            </a:pPr>
            <a:r>
              <a:rPr b="1" sz="3200">
                <a:effectLst>
                  <a:outerShdw sx="100000" sy="100000" kx="0" ky="0" algn="b" rotWithShape="0" blurRad="63500" dist="310007" dir="7680000">
                    <a:srgbClr val="000000">
                      <a:alpha val="32000"/>
                    </a:srgbClr>
                  </a:outerShdw>
                </a:effectLst>
                <a:latin typeface="Helvetica"/>
                <a:ea typeface="Helvetica"/>
                <a:cs typeface="Helvetica"/>
                <a:sym typeface="Helvetica"/>
              </a:rPr>
              <a:t>Apártese de todo aquello que puede dañar ,debilitar o matar su Fe</a:t>
            </a:r>
            <a:r>
              <a:rPr b="1" sz="3200">
                <a:effectLst>
                  <a:outerShdw sx="100000" sy="100000" kx="0" ky="0" algn="b" rotWithShape="0" blurRad="63500" dist="310007" dir="7680000">
                    <a:srgbClr val="000000">
                      <a:alpha val="32000"/>
                    </a:srgbClr>
                  </a:outerShdw>
                </a:effectLst>
                <a:latin typeface="Helvetica"/>
                <a:ea typeface="Helvetica"/>
                <a:cs typeface="Helvetica"/>
                <a:sym typeface="Helvetica"/>
              </a:rPr>
              <a:t>!</a:t>
            </a:r>
          </a:p>
          <a:p>
            <a:pPr marL="826911" indent="-826911" defTabSz="914400">
              <a:spcBef>
                <a:spcPts val="600"/>
              </a:spcBef>
              <a:buClr>
                <a:srgbClr val="9E6200"/>
              </a:buClr>
              <a:buSzPct val="100000"/>
              <a:buFont typeface="Wingdings2"/>
              <a:buChar char="•"/>
              <a:defRPr sz="1800">
                <a:uFill>
                  <a:solidFill>
                    <a:srgbClr val="000000"/>
                  </a:solidFill>
                </a:uFill>
                <a:latin typeface="+mn-lt"/>
                <a:ea typeface="+mn-ea"/>
                <a:cs typeface="+mn-cs"/>
                <a:sym typeface="Corbel"/>
              </a:defRPr>
            </a:pPr>
            <a:r>
              <a:rPr b="1" sz="3200">
                <a:effectLst>
                  <a:outerShdw sx="100000" sy="100000" kx="0" ky="0" algn="b" rotWithShape="0" blurRad="63500" dist="310007" dir="7680000">
                    <a:srgbClr val="000000">
                      <a:alpha val="32000"/>
                    </a:srgbClr>
                  </a:outerShdw>
                </a:effectLst>
                <a:latin typeface="Helvetica"/>
                <a:ea typeface="Helvetica"/>
                <a:cs typeface="Helvetica"/>
                <a:sym typeface="Helvetica"/>
              </a:rPr>
              <a:t>Sea diligente y Fortalezca su Fe</a:t>
            </a:r>
            <a:r>
              <a:rPr b="1" sz="3200">
                <a:effectLst>
                  <a:outerShdw sx="100000" sy="100000" kx="0" ky="0" algn="b" rotWithShape="0" blurRad="63500" dist="310007" dir="7680000">
                    <a:srgbClr val="000000">
                      <a:alpha val="32000"/>
                    </a:srgbClr>
                  </a:outerShdw>
                </a:effectLst>
                <a:latin typeface="Helvetica"/>
                <a:ea typeface="Helvetica"/>
                <a:cs typeface="Helvetica"/>
                <a:sym typeface="Helvetica"/>
              </a:rPr>
              <a:t>!</a:t>
            </a:r>
          </a:p>
        </p:txBody>
      </p:sp>
      <p:sp>
        <p:nvSpPr>
          <p:cNvPr id="219" name="¿Cómo sería encontrada?…"/>
          <p:cNvSpPr txBox="1"/>
          <p:nvPr/>
        </p:nvSpPr>
        <p:spPr>
          <a:xfrm rot="21110620">
            <a:off x="-189013" y="2293042"/>
            <a:ext cx="9149778" cy="13452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gn="ctr" defTabSz="612648">
              <a:defRPr sz="4422">
                <a:uFill>
                  <a:solidFill>
                    <a:srgbClr val="000000"/>
                  </a:solidFill>
                </a:uFill>
                <a:latin typeface="+mn-lt"/>
                <a:ea typeface="+mn-ea"/>
                <a:cs typeface="+mn-cs"/>
                <a:sym typeface="Corbel"/>
              </a:defRPr>
            </a:pPr>
            <a:r>
              <a:rPr b="1">
                <a:solidFill>
                  <a:srgbClr val="FF0000"/>
                </a:solidFill>
                <a:effectLst>
                  <a:outerShdw sx="100000" sy="100000" kx="0" ky="0" algn="b" rotWithShape="0" blurRad="34036" dist="26130" dir="5460000">
                    <a:srgbClr val="000000">
                      <a:alpha val="38000"/>
                    </a:srgbClr>
                  </a:outerShdw>
                </a:effectLst>
                <a:uFill>
                  <a:solidFill>
                    <a:srgbClr val="FF0000"/>
                  </a:solidFill>
                </a:uFill>
                <a:latin typeface="Helvetica"/>
                <a:ea typeface="Helvetica"/>
                <a:cs typeface="Helvetica"/>
                <a:sym typeface="Helvetica"/>
              </a:rPr>
              <a:t>¿Cómo sería encontrada? </a:t>
            </a:r>
            <a:endParaRPr b="1">
              <a:solidFill>
                <a:srgbClr val="FF0000"/>
              </a:solidFill>
              <a:effectLst>
                <a:outerShdw sx="100000" sy="100000" kx="0" ky="0" algn="b" rotWithShape="0" blurRad="34036" dist="26130" dir="5460000">
                  <a:srgbClr val="000000">
                    <a:alpha val="38000"/>
                  </a:srgbClr>
                </a:outerShdw>
              </a:effectLst>
              <a:uFill>
                <a:solidFill>
                  <a:srgbClr val="FF0000"/>
                </a:solidFill>
              </a:uFill>
              <a:latin typeface="Helvetica"/>
              <a:ea typeface="Helvetica"/>
              <a:cs typeface="Helvetica"/>
              <a:sym typeface="Helvetica"/>
            </a:endParaRPr>
          </a:p>
          <a:p>
            <a:pPr algn="ctr" defTabSz="612648">
              <a:defRPr sz="4422">
                <a:uFill>
                  <a:solidFill>
                    <a:srgbClr val="000000"/>
                  </a:solidFill>
                </a:uFill>
                <a:latin typeface="+mn-lt"/>
                <a:ea typeface="+mn-ea"/>
                <a:cs typeface="+mn-cs"/>
                <a:sym typeface="Corbel"/>
              </a:defRPr>
            </a:pPr>
            <a:r>
              <a:rPr b="1">
                <a:solidFill>
                  <a:srgbClr val="FF0000"/>
                </a:solidFill>
                <a:effectLst>
                  <a:outerShdw sx="100000" sy="100000" kx="0" ky="0" algn="b" rotWithShape="0" blurRad="34036" dist="26130" dir="5460000">
                    <a:srgbClr val="000000">
                      <a:alpha val="38000"/>
                    </a:srgbClr>
                  </a:outerShdw>
                </a:effectLst>
                <a:uFill>
                  <a:solidFill>
                    <a:srgbClr val="FF0000"/>
                  </a:solidFill>
                </a:uFill>
                <a:latin typeface="Helvetica"/>
                <a:ea typeface="Helvetica"/>
                <a:cs typeface="Helvetica"/>
                <a:sym typeface="Helvetica"/>
              </a:rPr>
              <a:t>¿VIVA O MUERTA?</a:t>
            </a:r>
          </a:p>
        </p:txBody>
      </p:sp>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8">
                                            <p:bg/>
                                          </p:spTgt>
                                        </p:tgtEl>
                                        <p:attrNameLst>
                                          <p:attrName>style.visibility</p:attrName>
                                        </p:attrNameLst>
                                      </p:cBhvr>
                                      <p:to>
                                        <p:strVal val="visible"/>
                                      </p:to>
                                    </p:set>
                                    <p:animEffect filter="fade" transition="in">
                                      <p:cBhvr>
                                        <p:cTn id="7" dur="500"/>
                                        <p:tgtEl>
                                          <p:spTgt spid="21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18">
                                            <p:txEl>
                                              <p:pRg st="0" end="0"/>
                                            </p:txEl>
                                          </p:spTgt>
                                        </p:tgtEl>
                                        <p:attrNameLst>
                                          <p:attrName>style.visibility</p:attrName>
                                        </p:attrNameLst>
                                      </p:cBhvr>
                                      <p:to>
                                        <p:strVal val="visible"/>
                                      </p:to>
                                    </p:set>
                                    <p:animEffect filter="fade" transition="in">
                                      <p:cBhvr>
                                        <p:cTn id="10" dur="500"/>
                                        <p:tgtEl>
                                          <p:spTgt spid="2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18">
                                            <p:txEl>
                                              <p:pRg st="1" end="1"/>
                                            </p:txEl>
                                          </p:spTgt>
                                        </p:tgtEl>
                                        <p:attrNameLst>
                                          <p:attrName>style.visibility</p:attrName>
                                        </p:attrNameLst>
                                      </p:cBhvr>
                                      <p:to>
                                        <p:strVal val="visible"/>
                                      </p:to>
                                    </p:set>
                                    <p:animEffect filter="fade" transition="in">
                                      <p:cBhvr>
                                        <p:cTn id="15" dur="500"/>
                                        <p:tgtEl>
                                          <p:spTgt spid="2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18">
                                            <p:txEl>
                                              <p:pRg st="2" end="2"/>
                                            </p:txEl>
                                          </p:spTgt>
                                        </p:tgtEl>
                                        <p:attrNameLst>
                                          <p:attrName>style.visibility</p:attrName>
                                        </p:attrNameLst>
                                      </p:cBhvr>
                                      <p:to>
                                        <p:strVal val="visible"/>
                                      </p:to>
                                    </p:set>
                                    <p:animEffect filter="fade" transition="in">
                                      <p:cBhvr>
                                        <p:cTn id="20" dur="500"/>
                                        <p:tgtEl>
                                          <p:spTgt spid="21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8"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W. 65th St church of Christ"/>
          <p:cNvSpPr txBox="1"/>
          <p:nvPr/>
        </p:nvSpPr>
        <p:spPr>
          <a:xfrm>
            <a:off x="5257800" y="6553200"/>
            <a:ext cx="3886200"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914400">
              <a:defRPr sz="1000">
                <a:solidFill>
                  <a:srgbClr val="C0D6EF"/>
                </a:solidFill>
                <a:uFill>
                  <a:solidFill>
                    <a:srgbClr val="C0D6EF"/>
                  </a:solidFill>
                </a:uFill>
                <a:latin typeface="+mn-lt"/>
                <a:ea typeface="+mn-ea"/>
                <a:cs typeface="+mn-cs"/>
                <a:sym typeface="Corbel"/>
              </a:defRPr>
            </a:lvl1pPr>
          </a:lstStyle>
          <a:p>
            <a:pPr/>
            <a:r>
              <a:t>W. 65th St church of Christ</a:t>
            </a:r>
          </a:p>
        </p:txBody>
      </p:sp>
      <p:grpSp>
        <p:nvGrpSpPr>
          <p:cNvPr id="224" name="Group"/>
          <p:cNvGrpSpPr/>
          <p:nvPr/>
        </p:nvGrpSpPr>
        <p:grpSpPr>
          <a:xfrm>
            <a:off x="-149902" y="-17366748"/>
            <a:ext cx="9144001" cy="6858001"/>
            <a:chOff x="0" y="15290799"/>
            <a:chExt cx="9144000" cy="6858000"/>
          </a:xfrm>
        </p:grpSpPr>
        <p:sp>
          <p:nvSpPr>
            <p:cNvPr id="222" name="Rectangle"/>
            <p:cNvSpPr/>
            <p:nvPr/>
          </p:nvSpPr>
          <p:spPr>
            <a:xfrm>
              <a:off x="0" y="15290799"/>
              <a:ext cx="9144000" cy="6858001"/>
            </a:xfrm>
            <a:prstGeom prst="rect">
              <a:avLst/>
            </a:prstGeom>
            <a:solidFill>
              <a:srgbClr val="000000"/>
            </a:solidFill>
            <a:ln w="25400" cap="flat">
              <a:solidFill>
                <a:srgbClr val="000000"/>
              </a:solidFill>
              <a:prstDash val="solid"/>
              <a:round/>
            </a:ln>
            <a:effectLst/>
          </p:spPr>
          <p:txBody>
            <a:bodyPr wrap="square" lIns="50800" tIns="50800" rIns="50800" bIns="50800" numCol="1" anchor="ctr">
              <a:noAutofit/>
            </a:bodyPr>
            <a:lstStyle/>
            <a:p>
              <a:pPr algn="ctr" defTabSz="914400">
                <a:defRPr sz="1800">
                  <a:solidFill>
                    <a:srgbClr val="FFFFFF"/>
                  </a:solidFill>
                  <a:uFill>
                    <a:solidFill>
                      <a:srgbClr val="FFFFFF"/>
                    </a:solidFill>
                  </a:uFill>
                  <a:latin typeface="+mn-lt"/>
                  <a:ea typeface="+mn-ea"/>
                  <a:cs typeface="+mn-cs"/>
                  <a:sym typeface="Corbel"/>
                </a:defRPr>
              </a:pPr>
            </a:p>
          </p:txBody>
        </p:sp>
        <p:sp>
          <p:nvSpPr>
            <p:cNvPr id="223" name="(SANTIAGO 2:14-26)…"/>
            <p:cNvSpPr/>
            <p:nvPr/>
          </p:nvSpPr>
          <p:spPr>
            <a:xfrm>
              <a:off x="0" y="18719799"/>
              <a:ext cx="914400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defTabSz="914400">
                <a:defRPr sz="1800">
                  <a:solidFill>
                    <a:srgbClr val="FFFFFF"/>
                  </a:solidFill>
                  <a:uFill>
                    <a:solidFill>
                      <a:srgbClr val="FFFFFF"/>
                    </a:solidFill>
                  </a:uFill>
                  <a:latin typeface="+mn-lt"/>
                  <a:ea typeface="+mn-ea"/>
                  <a:cs typeface="+mn-cs"/>
                  <a:sym typeface="Corbel"/>
                </a:defRPr>
              </a:pPr>
              <a:r>
                <a:rPr sz="2400"/>
                <a:t>(SANTIAGO 2:14-26)</a:t>
              </a:r>
            </a:p>
            <a:p>
              <a:pPr algn="ctr" defTabSz="914400">
                <a:defRPr sz="1800">
                  <a:solidFill>
                    <a:srgbClr val="FFFFFF"/>
                  </a:solidFill>
                  <a:uFill>
                    <a:solidFill>
                      <a:srgbClr val="FFFFFF"/>
                    </a:solidFill>
                  </a:uFill>
                  <a:latin typeface="+mn-lt"/>
                  <a:ea typeface="+mn-ea"/>
                  <a:cs typeface="+mn-cs"/>
                  <a:sym typeface="Corbel"/>
                </a:defRPr>
              </a:pPr>
              <a:endParaRPr sz="2400"/>
            </a:p>
            <a:p>
              <a:pPr algn="ctr" defTabSz="914400">
                <a:defRPr sz="1800">
                  <a:solidFill>
                    <a:srgbClr val="FFFFFF"/>
                  </a:solidFill>
                  <a:uFill>
                    <a:solidFill>
                      <a:srgbClr val="FFFFFF"/>
                    </a:solidFill>
                  </a:uFill>
                  <a:latin typeface="+mn-lt"/>
                  <a:ea typeface="+mn-ea"/>
                  <a:cs typeface="+mn-cs"/>
                  <a:sym typeface="Corbel"/>
                </a:defRPr>
              </a:pPr>
              <a:endParaRPr sz="2400"/>
            </a:p>
            <a:p>
              <a:pPr algn="ctr" defTabSz="914400">
                <a:defRPr sz="1800">
                  <a:solidFill>
                    <a:srgbClr val="FFFFFF"/>
                  </a:solidFill>
                  <a:uFill>
                    <a:solidFill>
                      <a:srgbClr val="FFFFFF"/>
                    </a:solidFill>
                  </a:uFill>
                  <a:latin typeface="+mn-lt"/>
                  <a:ea typeface="+mn-ea"/>
                  <a:cs typeface="+mn-cs"/>
                  <a:sym typeface="Corbel"/>
                </a:defRPr>
              </a:pPr>
              <a:r>
                <a:rPr sz="2400"/>
                <a:t> </a:t>
              </a:r>
            </a:p>
            <a:p>
              <a:pPr algn="ctr" defTabSz="914400">
                <a:defRPr sz="1800">
                  <a:solidFill>
                    <a:srgbClr val="FFFFFF"/>
                  </a:solidFill>
                  <a:uFill>
                    <a:solidFill>
                      <a:srgbClr val="FFFFFF"/>
                    </a:solidFill>
                  </a:uFill>
                  <a:latin typeface="+mn-lt"/>
                  <a:ea typeface="+mn-ea"/>
                  <a:cs typeface="+mn-cs"/>
                  <a:sym typeface="Corbel"/>
                </a:defRPr>
              </a:pPr>
              <a:endParaRPr sz="2400"/>
            </a:p>
            <a:p>
              <a:pPr algn="ctr" defTabSz="914400">
                <a:defRPr sz="1800">
                  <a:solidFill>
                    <a:srgbClr val="FFFFFF"/>
                  </a:solidFill>
                  <a:uFill>
                    <a:solidFill>
                      <a:srgbClr val="FFFFFF"/>
                    </a:solidFill>
                  </a:uFill>
                  <a:latin typeface="+mn-lt"/>
                  <a:ea typeface="+mn-ea"/>
                  <a:cs typeface="+mn-cs"/>
                  <a:sym typeface="Corbel"/>
                </a:defRPr>
              </a:pPr>
              <a:r>
                <a:rPr sz="2400">
                  <a:solidFill>
                    <a:srgbClr val="000000"/>
                  </a:solidFill>
                  <a:uFill>
                    <a:solidFill>
                      <a:srgbClr val="000000"/>
                    </a:solidFill>
                  </a:uFill>
                </a:rPr>
                <a:t>II.LA FE SIN OBRAS ESTÁ MUERTA PORQUE ESTÁ BASADA EN UNA CREENCIA SIN DEVOCIÓN</a:t>
              </a:r>
            </a:p>
            <a:p>
              <a:pPr algn="ctr" defTabSz="914400">
                <a:defRPr sz="1800">
                  <a:solidFill>
                    <a:srgbClr val="FFFFFF"/>
                  </a:solidFill>
                  <a:uFill>
                    <a:solidFill>
                      <a:srgbClr val="FFFFFF"/>
                    </a:solidFill>
                  </a:uFill>
                  <a:latin typeface="+mn-lt"/>
                  <a:ea typeface="+mn-ea"/>
                  <a:cs typeface="+mn-cs"/>
                  <a:sym typeface="Corbel"/>
                </a:defRPr>
              </a:pPr>
              <a:endParaRPr sz="2400">
                <a:uFill>
                  <a:solidFill>
                    <a:srgbClr val="000000"/>
                  </a:solidFill>
                </a:uFill>
              </a:endParaRPr>
            </a:p>
            <a:p>
              <a:pPr algn="ctr" defTabSz="914400">
                <a:defRPr sz="1800">
                  <a:solidFill>
                    <a:srgbClr val="FFFFFF"/>
                  </a:solidFill>
                  <a:uFill>
                    <a:solidFill>
                      <a:srgbClr val="FFFFFF"/>
                    </a:solidFill>
                  </a:uFill>
                  <a:latin typeface="+mn-lt"/>
                  <a:ea typeface="+mn-ea"/>
                  <a:cs typeface="+mn-cs"/>
                  <a:sym typeface="Corbel"/>
                </a:defRPr>
              </a:pPr>
              <a:r>
                <a:rPr sz="2400">
                  <a:solidFill>
                    <a:srgbClr val="000000"/>
                  </a:solidFill>
                  <a:uFill>
                    <a:solidFill>
                      <a:srgbClr val="000000"/>
                    </a:solidFill>
                  </a:uFill>
                </a:rPr>
                <a:t> </a:t>
              </a:r>
            </a:p>
            <a:p>
              <a:pPr algn="ctr" defTabSz="914400">
                <a:defRPr sz="1800">
                  <a:solidFill>
                    <a:srgbClr val="FFFFFF"/>
                  </a:solidFill>
                  <a:uFill>
                    <a:solidFill>
                      <a:srgbClr val="FFFFFF"/>
                    </a:solidFill>
                  </a:uFill>
                  <a:latin typeface="+mn-lt"/>
                  <a:ea typeface="+mn-ea"/>
                  <a:cs typeface="+mn-cs"/>
                  <a:sym typeface="Corbel"/>
                </a:defRPr>
              </a:pPr>
              <a:endParaRPr sz="2400">
                <a:uFill>
                  <a:solidFill>
                    <a:srgbClr val="000000"/>
                  </a:solidFill>
                </a:uFill>
              </a:endParaRPr>
            </a:p>
            <a:p>
              <a:pPr algn="ctr" defTabSz="914400">
                <a:defRPr sz="1800">
                  <a:solidFill>
                    <a:srgbClr val="FFFFFF"/>
                  </a:solidFill>
                  <a:uFill>
                    <a:solidFill>
                      <a:srgbClr val="FFFFFF"/>
                    </a:solidFill>
                  </a:uFill>
                  <a:latin typeface="+mn-lt"/>
                  <a:ea typeface="+mn-ea"/>
                  <a:cs typeface="+mn-cs"/>
                  <a:sym typeface="Corbel"/>
                </a:defRPr>
              </a:pPr>
              <a:r>
                <a:rPr sz="2400">
                  <a:solidFill>
                    <a:srgbClr val="000000"/>
                  </a:solidFill>
                  <a:uFill>
                    <a:solidFill>
                      <a:srgbClr val="000000"/>
                    </a:solidFill>
                  </a:uFill>
                </a:rPr>
                <a:t>1. La creencia sin devoción confrontada v. 18. En este texto vemos a Santiago con una lucha férrea para dejar claro que la fe sin obras está muerta. Nadie más peleó por esto en la Biblia como él. Ahora entra en un desafío mayor. Como si tuviera a un hermano imaginario delante de él, le dice: Tú tienes fe, yo tengo obras. El ataque de Santiago es a esa posición exclusivista y privatista de la religión. Combate el concepto de una creencia sin vida. El asunto es que la fe y las obras se necesitan mutuamente. ¿Quién puede abrogarse el don de fe sin las obras? ¿Y quién puede decir que tiene el don de las obras si no tiene también la fe? La respuesta de Santiago es irónica y contundente: Muéstrame (es decir, si puedes) tu fe sin tus obras, que yo te mostraré mi fe por mis obras. Las dos partes de la expresión llevan el mismo sentido: Sin obras no se puede mostrar la fe. El que tiene fe debe mostrarla a través de sus obras.</a:t>
              </a:r>
            </a:p>
            <a:p>
              <a:pPr algn="ctr" defTabSz="914400">
                <a:defRPr sz="1800">
                  <a:solidFill>
                    <a:srgbClr val="FFFFFF"/>
                  </a:solidFill>
                  <a:uFill>
                    <a:solidFill>
                      <a:srgbClr val="FFFFFF"/>
                    </a:solidFill>
                  </a:uFill>
                  <a:latin typeface="+mn-lt"/>
                  <a:ea typeface="+mn-ea"/>
                  <a:cs typeface="+mn-cs"/>
                  <a:sym typeface="Corbel"/>
                </a:defRPr>
              </a:pPr>
              <a:endParaRPr sz="2400">
                <a:uFill>
                  <a:solidFill>
                    <a:srgbClr val="000000"/>
                  </a:solidFill>
                </a:uFill>
              </a:endParaRPr>
            </a:p>
            <a:p>
              <a:pPr algn="ctr" defTabSz="914400">
                <a:defRPr sz="1800">
                  <a:solidFill>
                    <a:srgbClr val="FFFFFF"/>
                  </a:solidFill>
                  <a:uFill>
                    <a:solidFill>
                      <a:srgbClr val="FFFFFF"/>
                    </a:solidFill>
                  </a:uFill>
                  <a:latin typeface="+mn-lt"/>
                  <a:ea typeface="+mn-ea"/>
                  <a:cs typeface="+mn-cs"/>
                  <a:sym typeface="Corbel"/>
                </a:defRPr>
              </a:pPr>
              <a:r>
                <a:rPr sz="2400">
                  <a:solidFill>
                    <a:srgbClr val="000000"/>
                  </a:solidFill>
                  <a:uFill>
                    <a:solidFill>
                      <a:srgbClr val="000000"/>
                    </a:solidFill>
                  </a:uFill>
                </a:rPr>
                <a:t> </a:t>
              </a:r>
            </a:p>
            <a:p>
              <a:pPr algn="ctr" defTabSz="914400">
                <a:defRPr sz="1800">
                  <a:solidFill>
                    <a:srgbClr val="FFFFFF"/>
                  </a:solidFill>
                  <a:uFill>
                    <a:solidFill>
                      <a:srgbClr val="FFFFFF"/>
                    </a:solidFill>
                  </a:uFill>
                  <a:latin typeface="+mn-lt"/>
                  <a:ea typeface="+mn-ea"/>
                  <a:cs typeface="+mn-cs"/>
                  <a:sym typeface="Corbel"/>
                </a:defRPr>
              </a:pPr>
              <a:endParaRPr sz="2400">
                <a:uFill>
                  <a:solidFill>
                    <a:srgbClr val="000000"/>
                  </a:solidFill>
                </a:uFill>
              </a:endParaRPr>
            </a:p>
            <a:p>
              <a:pPr algn="ctr" defTabSz="914400">
                <a:defRPr sz="1800">
                  <a:solidFill>
                    <a:srgbClr val="FFFFFF"/>
                  </a:solidFill>
                  <a:uFill>
                    <a:solidFill>
                      <a:srgbClr val="FFFFFF"/>
                    </a:solidFill>
                  </a:uFill>
                  <a:latin typeface="+mn-lt"/>
                  <a:ea typeface="+mn-ea"/>
                  <a:cs typeface="+mn-cs"/>
                  <a:sym typeface="Corbel"/>
                </a:defRPr>
              </a:pPr>
              <a:r>
                <a:rPr sz="2400">
                  <a:solidFill>
                    <a:srgbClr val="000000"/>
                  </a:solidFill>
                  <a:uFill>
                    <a:solidFill>
                      <a:srgbClr val="000000"/>
                    </a:solidFill>
                  </a:uFill>
                </a:rPr>
                <a:t>2. La creencia sin devoción comparada v. 19. Santiago pareciera ser un abogado que en la medida que defiende el caso acerca de “la fe muerta”, va sacando nuevos y más fuertes argumentos de manera de ganar el pleito a los que pretenden vivir una fe sin obras. La contundencia de su argumento es que si algunos apoyan su postura, creyendo que “Dios es uno”, los demonios creen lo mismo. Pero, ¿tienen los demonios alguna devoción por Dios? Desde luego que no. No basta creer que Dios es uno si con mis actos no lo amo y lo adoro.</a:t>
              </a:r>
            </a:p>
            <a:p>
              <a:pPr algn="ctr" defTabSz="914400">
                <a:defRPr sz="1800">
                  <a:solidFill>
                    <a:srgbClr val="FFFFFF"/>
                  </a:solidFill>
                  <a:uFill>
                    <a:solidFill>
                      <a:srgbClr val="FFFFFF"/>
                    </a:solidFill>
                  </a:uFill>
                  <a:latin typeface="+mn-lt"/>
                  <a:ea typeface="+mn-ea"/>
                  <a:cs typeface="+mn-cs"/>
                  <a:sym typeface="Corbel"/>
                </a:defRPr>
              </a:pPr>
              <a:endParaRPr sz="2400">
                <a:uFill>
                  <a:solidFill>
                    <a:srgbClr val="000000"/>
                  </a:solidFill>
                </a:uFill>
              </a:endParaRPr>
            </a:p>
            <a:p>
              <a:pPr algn="ctr" defTabSz="914400">
                <a:defRPr sz="1800">
                  <a:solidFill>
                    <a:srgbClr val="FFFFFF"/>
                  </a:solidFill>
                  <a:uFill>
                    <a:solidFill>
                      <a:srgbClr val="FFFFFF"/>
                    </a:solidFill>
                  </a:uFill>
                  <a:latin typeface="+mn-lt"/>
                  <a:ea typeface="+mn-ea"/>
                  <a:cs typeface="+mn-cs"/>
                  <a:sym typeface="Corbel"/>
                </a:defRPr>
              </a:pPr>
              <a:r>
                <a:rPr sz="2400">
                  <a:solidFill>
                    <a:srgbClr val="000000"/>
                  </a:solidFill>
                  <a:uFill>
                    <a:solidFill>
                      <a:srgbClr val="000000"/>
                    </a:solidFill>
                  </a:uFill>
                </a:rPr>
                <a:t> </a:t>
              </a:r>
            </a:p>
            <a:p>
              <a:pPr algn="ctr" defTabSz="914400">
                <a:defRPr sz="1800">
                  <a:solidFill>
                    <a:srgbClr val="FFFFFF"/>
                  </a:solidFill>
                  <a:uFill>
                    <a:solidFill>
                      <a:srgbClr val="FFFFFF"/>
                    </a:solidFill>
                  </a:uFill>
                  <a:latin typeface="+mn-lt"/>
                  <a:ea typeface="+mn-ea"/>
                  <a:cs typeface="+mn-cs"/>
                  <a:sym typeface="Corbel"/>
                </a:defRPr>
              </a:pPr>
              <a:endParaRPr sz="2400"/>
            </a:p>
            <a:p>
              <a:pPr algn="ctr" defTabSz="914400">
                <a:defRPr sz="1800">
                  <a:solidFill>
                    <a:srgbClr val="FFFFFF"/>
                  </a:solidFill>
                  <a:uFill>
                    <a:solidFill>
                      <a:srgbClr val="FFFFFF"/>
                    </a:solidFill>
                  </a:uFill>
                  <a:latin typeface="+mn-lt"/>
                  <a:ea typeface="+mn-ea"/>
                  <a:cs typeface="+mn-cs"/>
                  <a:sym typeface="Corbel"/>
                </a:defRPr>
              </a:pPr>
              <a:r>
                <a:rPr sz="2400"/>
                <a:t>III.LA FE SIN OBRAS ESTÁ MUERTA PORQUE ESTÁ BASADA EN UNA OBEDIENCIA SIN ACCIÓN</a:t>
              </a:r>
            </a:p>
            <a:p>
              <a:pPr algn="ctr" defTabSz="914400">
                <a:defRPr sz="1800">
                  <a:solidFill>
                    <a:srgbClr val="FFFFFF"/>
                  </a:solidFill>
                  <a:uFill>
                    <a:solidFill>
                      <a:srgbClr val="FFFFFF"/>
                    </a:solidFill>
                  </a:uFill>
                  <a:latin typeface="+mn-lt"/>
                  <a:ea typeface="+mn-ea"/>
                  <a:cs typeface="+mn-cs"/>
                  <a:sym typeface="Corbel"/>
                </a:defRPr>
              </a:pPr>
              <a:endParaRPr sz="2400"/>
            </a:p>
            <a:p>
              <a:pPr algn="ctr" defTabSz="914400">
                <a:defRPr sz="1800">
                  <a:solidFill>
                    <a:srgbClr val="FFFFFF"/>
                  </a:solidFill>
                  <a:uFill>
                    <a:solidFill>
                      <a:srgbClr val="FFFFFF"/>
                    </a:solidFill>
                  </a:uFill>
                  <a:latin typeface="+mn-lt"/>
                  <a:ea typeface="+mn-ea"/>
                  <a:cs typeface="+mn-cs"/>
                  <a:sym typeface="Corbel"/>
                </a:defRPr>
              </a:pPr>
              <a:r>
                <a:rPr sz="2400"/>
                <a:t> </a:t>
              </a:r>
            </a:p>
            <a:p>
              <a:pPr algn="ctr" defTabSz="914400">
                <a:defRPr sz="1800">
                  <a:solidFill>
                    <a:srgbClr val="FFFFFF"/>
                  </a:solidFill>
                  <a:uFill>
                    <a:solidFill>
                      <a:srgbClr val="FFFFFF"/>
                    </a:solidFill>
                  </a:uFill>
                  <a:latin typeface="+mn-lt"/>
                  <a:ea typeface="+mn-ea"/>
                  <a:cs typeface="+mn-cs"/>
                  <a:sym typeface="Corbel"/>
                </a:defRPr>
              </a:pPr>
              <a:endParaRPr sz="2400"/>
            </a:p>
            <a:p>
              <a:pPr algn="ctr" defTabSz="914400">
                <a:defRPr sz="1800">
                  <a:solidFill>
                    <a:srgbClr val="FFFFFF"/>
                  </a:solidFill>
                  <a:uFill>
                    <a:solidFill>
                      <a:srgbClr val="FFFFFF"/>
                    </a:solidFill>
                  </a:uFill>
                  <a:latin typeface="+mn-lt"/>
                  <a:ea typeface="+mn-ea"/>
                  <a:cs typeface="+mn-cs"/>
                  <a:sym typeface="Corbel"/>
                </a:defRPr>
              </a:pPr>
              <a:r>
                <a:rPr sz="2400"/>
                <a:t>1. Es una obediencia sin acción porque no tiene sacrificio v. 23. Ahora Santiago se va de la imaginación a dos ejemplos bien conocidos, el de Abraham y el de </a:t>
              </a:r>
              <a:r>
                <a:rPr sz="2400"/>
                <a:t>Raab</a:t>
              </a:r>
              <a:r>
                <a:rPr sz="2400"/>
                <a:t>. En este primer ejemplo Santiago arguye que a una persona se le declara justa por las obras, y no sólo por la fe (v. 24). ¿Cuál era su postura? ¿Está Santiago afirmando que la salvación es por obra? Por supuesto que no. Cuando Abraham ofreció a su hijo Isaac ya había creído en el Señor treinta años atrás.    Génesis 12:1-8; 15:6. Tenemos que recordar que solo la fe en Jesucristo puede justificar al ser humano delante de Dios. Pero la fe práctica lleva a la acción y se demuestra. Abraham actuó conforme a la fe que poseía. La verdad de esta ilustración es que la fe que no se muestra  con el sello del sacrificio, es una fe muerta. Abraham  encarna el modelo que debe ser visto en la vida de cada creyente. Cuando a él se le pidió demostrar su fe, no vaciló en llevar su obediencia a la  más grande y plausible acción que se conozca. La de él no fue una fe intelectual, ni una fe que se va a la casa todos los domingos. Isaac era lo más preciado que él tenía. Era su hijo, “su único”, y fue él a quien Dios le pidió que lo sacrificara.</a:t>
              </a:r>
            </a:p>
            <a:p>
              <a:pPr algn="ctr" defTabSz="914400">
                <a:defRPr sz="1800">
                  <a:solidFill>
                    <a:srgbClr val="FFFFFF"/>
                  </a:solidFill>
                  <a:uFill>
                    <a:solidFill>
                      <a:srgbClr val="FFFFFF"/>
                    </a:solidFill>
                  </a:uFill>
                  <a:latin typeface="+mn-lt"/>
                  <a:ea typeface="+mn-ea"/>
                  <a:cs typeface="+mn-cs"/>
                  <a:sym typeface="Corbel"/>
                </a:defRPr>
              </a:pPr>
              <a:endParaRPr sz="2400"/>
            </a:p>
            <a:p>
              <a:pPr algn="ctr" defTabSz="914400">
                <a:defRPr sz="1800">
                  <a:solidFill>
                    <a:srgbClr val="FFFFFF"/>
                  </a:solidFill>
                  <a:uFill>
                    <a:solidFill>
                      <a:srgbClr val="FFFFFF"/>
                    </a:solidFill>
                  </a:uFill>
                  <a:latin typeface="+mn-lt"/>
                  <a:ea typeface="+mn-ea"/>
                  <a:cs typeface="+mn-cs"/>
                  <a:sym typeface="Corbel"/>
                </a:defRPr>
              </a:pPr>
              <a:r>
                <a:rPr sz="2400"/>
                <a:t> </a:t>
              </a:r>
            </a:p>
            <a:p>
              <a:pPr algn="ctr" defTabSz="914400">
                <a:defRPr sz="1800">
                  <a:solidFill>
                    <a:srgbClr val="FFFFFF"/>
                  </a:solidFill>
                  <a:uFill>
                    <a:solidFill>
                      <a:srgbClr val="FFFFFF"/>
                    </a:solidFill>
                  </a:uFill>
                  <a:latin typeface="+mn-lt"/>
                  <a:ea typeface="+mn-ea"/>
                  <a:cs typeface="+mn-cs"/>
                  <a:sym typeface="Corbel"/>
                </a:defRPr>
              </a:pPr>
              <a:endParaRPr sz="2400"/>
            </a:p>
            <a:p>
              <a:pPr algn="ctr" defTabSz="914400">
                <a:defRPr sz="1800">
                  <a:solidFill>
                    <a:srgbClr val="FFFFFF"/>
                  </a:solidFill>
                  <a:uFill>
                    <a:solidFill>
                      <a:srgbClr val="FFFFFF"/>
                    </a:solidFill>
                  </a:uFill>
                  <a:latin typeface="+mn-lt"/>
                  <a:ea typeface="+mn-ea"/>
                  <a:cs typeface="+mn-cs"/>
                  <a:sym typeface="Corbel"/>
                </a:defRPr>
              </a:pPr>
              <a:r>
                <a:rPr sz="2400"/>
                <a:t>2. Es una obediencia sin acción porque no toma riesgo v. 25. </a:t>
              </a:r>
              <a:r>
                <a:rPr sz="2400"/>
                <a:t>Rahab</a:t>
              </a:r>
              <a:r>
                <a:rPr sz="2400"/>
                <a:t> se nos presenta como el otro ejemplo que la fe debe ser marcada por el riesgo, pues de lo contrario es una fe muerta. Por supuesto que su vida y circunstancias no son comparables con las de Abraham</a:t>
              </a:r>
              <a:r>
                <a:rPr sz="2400">
                  <a:solidFill>
                    <a:srgbClr val="000000"/>
                  </a:solidFill>
                  <a:uFill>
                    <a:solidFill>
                      <a:srgbClr val="000000"/>
                    </a:solidFill>
                  </a:uFill>
                </a:rPr>
                <a:t>. Si tuviéramos que calificar lo que ella hizo, guardando a los espías que inspeccionaban la tierra de la conquista, quedaría reprobada por su conducta. Sin embargo, al oír lo que el Dios de Israel había hecho con ellos, confió en él. Con ese acto, ella demostró su justicia al arriesgar su propia vida para proteger a los espías. La obra que hizo fue una expresión externa de la fe que comenzó a depositar en el Dios de Israel. No es raro que por esto ahora aparezca dentro de la galería de los héroes de la fe y formando parte de la genealogía del Mesías con una vida  transformada. La fe que no toma riesgo está muerta. Vea al “Buen Samaritano” tomando el riesgo que no tomaron los dos sacerdotes, los que hablaban de fe. El día llegará cuando la fe y la esperanza ya no existirán más, sino que será el amor el que ocupará un lugar eterno. Pero los galardones celestiales serán la consecuencia de nuestra fe y las obras. La premiación de los santos estará sujeta a la expresión de su fe traducida en obras de amor para con su prójimo. Los dos ejemplos que nos ha dejado Santiago son la cúspide de su argumentación que la fe sin obras está muerta. Con esto pareciera hacernos el más grande llamado a revisar el tipo de fe que hasta ahora sostenemos. Por un lado, la fe tiene que producir cambios externos en nuestra vida y en la vida de otros, si no, no es fe.</a:t>
              </a:r>
            </a:p>
            <a:p>
              <a:pPr algn="ctr" defTabSz="914400">
                <a:defRPr sz="1800">
                  <a:solidFill>
                    <a:srgbClr val="FFFFFF"/>
                  </a:solidFill>
                  <a:uFill>
                    <a:solidFill>
                      <a:srgbClr val="FFFFFF"/>
                    </a:solidFill>
                  </a:uFill>
                  <a:latin typeface="+mn-lt"/>
                  <a:ea typeface="+mn-ea"/>
                  <a:cs typeface="+mn-cs"/>
                  <a:sym typeface="Corbel"/>
                </a:defRPr>
              </a:pPr>
              <a:endParaRPr sz="2400">
                <a:uFill>
                  <a:solidFill>
                    <a:srgbClr val="000000"/>
                  </a:solidFill>
                </a:uFill>
              </a:endParaRPr>
            </a:p>
            <a:p>
              <a:pPr algn="ctr" defTabSz="914400">
                <a:defRPr sz="1800">
                  <a:solidFill>
                    <a:srgbClr val="FFFFFF"/>
                  </a:solidFill>
                  <a:uFill>
                    <a:solidFill>
                      <a:srgbClr val="FFFFFF"/>
                    </a:solidFill>
                  </a:uFill>
                  <a:latin typeface="+mn-lt"/>
                  <a:ea typeface="+mn-ea"/>
                  <a:cs typeface="+mn-cs"/>
                  <a:sym typeface="Corbel"/>
                </a:defRPr>
              </a:pPr>
              <a:r>
                <a:rPr sz="2400">
                  <a:solidFill>
                    <a:srgbClr val="000000"/>
                  </a:solidFill>
                  <a:uFill>
                    <a:solidFill>
                      <a:srgbClr val="000000"/>
                    </a:solidFill>
                  </a:uFill>
                </a:rPr>
                <a:t>CONCLUSIÓN: Le invito ahora a visitar la morgue. Delante de nosotros tenemos a un cuerpo, un cadáver. Lo que vemos está muerto. Le pregunto, ¿espera usted que ese cadáver haga cualquier trabajo? ¿Espera usted que ese cadáver haga algo, se levante y camine por la habitación, vaya a la cocina y lave los platos, limpie la sala, se ponga de pie y predique un sermón, se levante y cante en el coro? ¡No!. ¿Por qué? Porque no tiene vida. ¿Qué dijo Santiago? “Porque como el cuerpo sin espíritu está muerto, así también la fe sin obras está muerta”. Ahora cambiemos de visión. Imagínese a otra persona que tiene el espíritu dentro de él. Ahora los vemos con vida. Ellos no son un cuerpo sin vida. Ahora usted ve que ellos pueden limpiar el piso, lavar los  platos, cantar en el coro, predicar un sermón, visitar a un enfermo, ayudar al necesitado. ¿Por qué ellos pueden hacer todas estas cosas? Porque tienen vida. Amados hermanos, la fe sin obras está muerta. Por supuesto que no es la obra la que trae vida, sino que es la vida que nos lleva a las obras. ¿Tiene usted una fe muerta o viva? ¿Se sometería en este momento a una autopsia de su fe? ¿Pasaría la prueba? ¿Qué tipo de fe tiene usted y su iglesia? “Así alumbre vuestra luz delante de los hombres, para que vean vuestras buenas obras, y glorifiquen a vuestro Padre que está en los cielos” (Mt.5:16).</a:t>
              </a:r>
            </a:p>
          </p:txBody>
        </p:sp>
      </p:grpSp>
      <p:sp>
        <p:nvSpPr>
          <p:cNvPr id="225" name="Don McClain"/>
          <p:cNvSpPr txBox="1"/>
          <p:nvPr/>
        </p:nvSpPr>
        <p:spPr>
          <a:xfrm>
            <a:off x="0" y="6553200"/>
            <a:ext cx="2133600"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914400">
              <a:defRPr sz="1000">
                <a:solidFill>
                  <a:srgbClr val="C0D6EF"/>
                </a:solidFill>
                <a:uFill>
                  <a:solidFill>
                    <a:srgbClr val="C0D6EF"/>
                  </a:solidFill>
                </a:uFill>
                <a:latin typeface="+mn-lt"/>
                <a:ea typeface="+mn-ea"/>
                <a:cs typeface="+mn-cs"/>
                <a:sym typeface="Corbel"/>
              </a:defRPr>
            </a:lvl1pPr>
          </a:lstStyle>
          <a:p>
            <a:pPr/>
            <a:r>
              <a:t>Don McClain</a:t>
            </a:r>
          </a:p>
        </p:txBody>
      </p:sp>
      <p:sp>
        <p:nvSpPr>
          <p:cNvPr id="226"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Una autopsia es una examen del cuerpo de una persona que ha muerto.  El propósito de la autopsia es contestar preguntas acerca de la enfermedad de la persona o de la causa de la muerte."/>
          <p:cNvSpPr txBox="1"/>
          <p:nvPr>
            <p:ph type="ctrTitle"/>
          </p:nvPr>
        </p:nvSpPr>
        <p:spPr>
          <a:xfrm>
            <a:off x="-100039" y="867288"/>
            <a:ext cx="5600969" cy="5463200"/>
          </a:xfrm>
          <a:prstGeom prst="rect">
            <a:avLst/>
          </a:prstGeom>
        </p:spPr>
        <p:txBody>
          <a:bodyPr/>
          <a:lstStyle/>
          <a:p>
            <a:pPr marL="197096" indent="-197096" defTabSz="813816">
              <a:buSzPct val="100000"/>
              <a:buFont typeface="Wingdings-Regular"/>
              <a:buChar char="•"/>
              <a:defRPr spc="57" sz="2759">
                <a:solidFill>
                  <a:srgbClr val="000000"/>
                </a:solidFill>
                <a:effectLst>
                  <a:outerShdw sx="100000" sy="100000" kx="0" ky="0" algn="b" rotWithShape="0" blurRad="113029" dist="0" dir="0">
                    <a:srgbClr val="FFFFFF">
                      <a:alpha val="50000"/>
                    </a:srgbClr>
                  </a:outerShdw>
                </a:effectLst>
              </a:defRPr>
            </a:pPr>
            <a:br/>
            <a:r>
              <a:rPr b="1" spc="98">
                <a:latin typeface="Arial-Black"/>
                <a:ea typeface="Arial-Black"/>
                <a:cs typeface="Arial-Black"/>
                <a:sym typeface="Arial-Black"/>
              </a:rPr>
              <a:t>Una autopsia es una examen del cuerpo de una persona que ha muerto.</a:t>
            </a:r>
            <a:br>
              <a:rPr b="1" spc="98">
                <a:latin typeface="Arial-Black"/>
                <a:ea typeface="Arial-Black"/>
                <a:cs typeface="Arial-Black"/>
                <a:sym typeface="Arial-Black"/>
              </a:rPr>
            </a:br>
            <a:r>
              <a:rPr b="1" spc="98">
                <a:latin typeface="Arial-Black"/>
                <a:ea typeface="Arial-Black"/>
                <a:cs typeface="Arial-Black"/>
                <a:sym typeface="Arial-Black"/>
              </a:rPr>
              <a:t> El propósito de la autopsia es contestar preguntas acerca de la enfermedad de la persona o de la causa de la muerte. </a:t>
            </a:r>
          </a:p>
        </p:txBody>
      </p:sp>
      <p:sp>
        <p:nvSpPr>
          <p:cNvPr id="135"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pic>
        <p:nvPicPr>
          <p:cNvPr id="136" name="image5.jpg" descr="image5.jpg"/>
          <p:cNvPicPr>
            <a:picLocks noChangeAspect="1"/>
          </p:cNvPicPr>
          <p:nvPr/>
        </p:nvPicPr>
        <p:blipFill>
          <a:blip r:embed="rId2">
            <a:extLst/>
          </a:blip>
          <a:stretch>
            <a:fillRect/>
          </a:stretch>
        </p:blipFill>
        <p:spPr>
          <a:xfrm>
            <a:off x="5520379" y="1149245"/>
            <a:ext cx="3287949" cy="3962401"/>
          </a:xfrm>
          <a:prstGeom prst="rect">
            <a:avLst/>
          </a:prstGeom>
          <a:ln w="12700">
            <a:miter lim="400000"/>
          </a:ln>
          <a:effectLst>
            <a:reflection blurRad="0" stA="30000" stPos="0" endA="0" endPos="40000" dist="0" dir="5400000" fadeDir="5400000" sx="100000" sy="-100000" kx="0" ky="0" algn="bl" rotWithShape="0"/>
          </a:effectLst>
        </p:spPr>
      </p:pic>
      <p:sp>
        <p:nvSpPr>
          <p:cNvPr id="137" name="¿Qué es una autopsia?"/>
          <p:cNvSpPr txBox="1"/>
          <p:nvPr/>
        </p:nvSpPr>
        <p:spPr>
          <a:xfrm>
            <a:off x="303203" y="228600"/>
            <a:ext cx="8612197" cy="990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722376">
              <a:defRPr b="1" sz="6162">
                <a:solidFill>
                  <a:srgbClr val="FF0000"/>
                </a:solidFill>
                <a:effectLst>
                  <a:outerShdw sx="100000" sy="100000" kx="0" ky="0" algn="b" rotWithShape="0" blurRad="40132" dist="30810" dir="5460000">
                    <a:srgbClr val="000000">
                      <a:alpha val="38000"/>
                    </a:srgbClr>
                  </a:outerShdw>
                </a:effectLst>
                <a:uFill>
                  <a:solidFill>
                    <a:srgbClr val="FF0000"/>
                  </a:solidFill>
                </a:uFill>
              </a:defRPr>
            </a:lvl1pPr>
          </a:lstStyle>
          <a:p>
            <a:pPr>
              <a:defRPr b="0" sz="2765">
                <a:solidFill>
                  <a:srgbClr val="000000"/>
                </a:solidFill>
                <a:effectLst/>
                <a:uFill>
                  <a:solidFill>
                    <a:srgbClr val="000000"/>
                  </a:solidFill>
                </a:uFill>
                <a:latin typeface="+mn-lt"/>
                <a:ea typeface="+mn-ea"/>
                <a:cs typeface="+mn-cs"/>
                <a:sym typeface="Corbel"/>
              </a:defRPr>
            </a:pPr>
            <a:r>
              <a:rPr b="1" sz="6162">
                <a:solidFill>
                  <a:srgbClr val="FF0000"/>
                </a:solidFill>
                <a:effectLst>
                  <a:outerShdw sx="100000" sy="100000" kx="0" ky="0" algn="b" rotWithShape="0" blurRad="40132" dist="30810" dir="5460000">
                    <a:srgbClr val="000000">
                      <a:alpha val="38000"/>
                    </a:srgbClr>
                  </a:outerShdw>
                </a:effectLst>
                <a:uFill>
                  <a:solidFill>
                    <a:srgbClr val="FF0000"/>
                  </a:solidFill>
                </a:uFill>
                <a:latin typeface="Helvetica"/>
                <a:ea typeface="Helvetica"/>
                <a:cs typeface="Helvetica"/>
                <a:sym typeface="Helvetica"/>
              </a:rPr>
              <a:t>¿Qué es una autopsia?</a:t>
            </a:r>
          </a:p>
        </p:txBody>
      </p:sp>
    </p:spTree>
  </p:cSld>
  <p:clrMapOvr>
    <a:masterClrMapping/>
  </p:clrMapOvr>
  <mc:AlternateContent xmlns:mc="http://schemas.openxmlformats.org/markup-compatibility/2006">
    <mc:Choice xmlns:p14="http://schemas.microsoft.com/office/powerpoint/2010/main" Requires="p14">
      <p:transition spd="med" advClick="1" p14:dur="1000">
        <p14:flip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4"/>
                                        </p:tgtEl>
                                        <p:attrNameLst>
                                          <p:attrName>style.visibility</p:attrName>
                                        </p:attrNameLst>
                                      </p:cBhvr>
                                      <p:to>
                                        <p:strVal val="visible"/>
                                      </p:to>
                                    </p:set>
                                    <p:animEffect filter="fade" transition="in">
                                      <p:cBhvr>
                                        <p:cTn id="7" dur="1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pic>
        <p:nvPicPr>
          <p:cNvPr id="140" name="70beca1a-dd29-4ff6-b70d-816e485e3e7d.jpeg" descr="70beca1a-dd29-4ff6-b70d-816e485e3e7d.jpeg"/>
          <p:cNvPicPr>
            <a:picLocks noChangeAspect="1"/>
          </p:cNvPicPr>
          <p:nvPr/>
        </p:nvPicPr>
        <p:blipFill>
          <a:blip r:embed="rId2">
            <a:extLst/>
          </a:blip>
          <a:stretch>
            <a:fillRect/>
          </a:stretch>
        </p:blipFill>
        <p:spPr>
          <a:xfrm>
            <a:off x="-76422" y="-848501"/>
            <a:ext cx="4812189" cy="8555002"/>
          </a:xfrm>
          <a:prstGeom prst="rect">
            <a:avLst/>
          </a:prstGeom>
          <a:ln w="12700">
            <a:miter lim="400000"/>
          </a:ln>
        </p:spPr>
      </p:pic>
      <p:pic>
        <p:nvPicPr>
          <p:cNvPr id="141" name="8d4ab190-800c-46a5-a1c8-df2690b1813e.jpeg" descr="8d4ab190-800c-46a5-a1c8-df2690b1813e.jpeg"/>
          <p:cNvPicPr>
            <a:picLocks noChangeAspect="1"/>
          </p:cNvPicPr>
          <p:nvPr/>
        </p:nvPicPr>
        <p:blipFill>
          <a:blip r:embed="rId3">
            <a:extLst/>
          </a:blip>
          <a:stretch>
            <a:fillRect/>
          </a:stretch>
        </p:blipFill>
        <p:spPr>
          <a:xfrm>
            <a:off x="4425855" y="-703362"/>
            <a:ext cx="4648908" cy="826472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image6.jpg" descr="image6.jpg"/>
          <p:cNvPicPr>
            <a:picLocks noChangeAspect="1"/>
          </p:cNvPicPr>
          <p:nvPr/>
        </p:nvPicPr>
        <p:blipFill>
          <a:blip r:embed="rId2">
            <a:extLst/>
          </a:blip>
          <a:stretch>
            <a:fillRect/>
          </a:stretch>
        </p:blipFill>
        <p:spPr>
          <a:xfrm rot="21596788">
            <a:off x="0" y="-1"/>
            <a:ext cx="9144001" cy="6858001"/>
          </a:xfrm>
          <a:prstGeom prst="rect">
            <a:avLst/>
          </a:prstGeom>
          <a:ln w="12700">
            <a:miter lim="400000"/>
          </a:ln>
        </p:spPr>
      </p:pic>
      <p:sp>
        <p:nvSpPr>
          <p:cNvPr id="144" name="Autopsia De una"/>
          <p:cNvSpPr txBox="1"/>
          <p:nvPr/>
        </p:nvSpPr>
        <p:spPr>
          <a:xfrm>
            <a:off x="303203" y="228600"/>
            <a:ext cx="8612197" cy="990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768095">
              <a:defRPr b="1" sz="6551">
                <a:solidFill>
                  <a:srgbClr val="FF0000"/>
                </a:solidFill>
                <a:effectLst>
                  <a:outerShdw sx="100000" sy="100000" kx="0" ky="0" algn="b" rotWithShape="0" blurRad="42672" dist="32759" dir="5460000">
                    <a:srgbClr val="000000">
                      <a:alpha val="38000"/>
                    </a:srgbClr>
                  </a:outerShdw>
                </a:effectLst>
                <a:uFill>
                  <a:solidFill>
                    <a:srgbClr val="FF0000"/>
                  </a:solidFill>
                </a:uFill>
              </a:defRPr>
            </a:lvl1pPr>
          </a:lstStyle>
          <a:p>
            <a:pPr>
              <a:defRPr b="0" sz="2940">
                <a:solidFill>
                  <a:srgbClr val="000000"/>
                </a:solidFill>
                <a:effectLst/>
                <a:uFill>
                  <a:solidFill>
                    <a:srgbClr val="000000"/>
                  </a:solidFill>
                </a:uFill>
                <a:latin typeface="+mn-lt"/>
                <a:ea typeface="+mn-ea"/>
                <a:cs typeface="+mn-cs"/>
                <a:sym typeface="Corbel"/>
              </a:defRPr>
            </a:pPr>
            <a:r>
              <a:rPr b="1" sz="6551">
                <a:solidFill>
                  <a:srgbClr val="FF0000"/>
                </a:solidFill>
                <a:effectLst>
                  <a:outerShdw sx="100000" sy="100000" kx="0" ky="0" algn="b" rotWithShape="0" blurRad="42672" dist="32759" dir="5460000">
                    <a:srgbClr val="000000">
                      <a:alpha val="38000"/>
                    </a:srgbClr>
                  </a:outerShdw>
                </a:effectLst>
                <a:uFill>
                  <a:solidFill>
                    <a:srgbClr val="FF0000"/>
                  </a:solidFill>
                </a:uFill>
                <a:latin typeface="Helvetica"/>
                <a:ea typeface="Helvetica"/>
                <a:cs typeface="Helvetica"/>
                <a:sym typeface="Helvetica"/>
              </a:rPr>
              <a:t>Autopsia De una</a:t>
            </a:r>
          </a:p>
        </p:txBody>
      </p:sp>
      <p:sp>
        <p:nvSpPr>
          <p:cNvPr id="145" name="Fe"/>
          <p:cNvSpPr txBox="1"/>
          <p:nvPr/>
        </p:nvSpPr>
        <p:spPr>
          <a:xfrm rot="20853931">
            <a:off x="3980226" y="564178"/>
            <a:ext cx="5422179" cy="166956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758951">
              <a:defRPr b="1" sz="10873">
                <a:solidFill>
                  <a:srgbClr val="FFBB4B"/>
                </a:solidFill>
                <a:effectLst>
                  <a:outerShdw sx="100000" sy="100000" kx="0" ky="0" algn="b" rotWithShape="0" blurRad="42164" dist="32370" dir="5460000">
                    <a:srgbClr val="000000">
                      <a:alpha val="38000"/>
                    </a:srgbClr>
                  </a:outerShdw>
                </a:effectLst>
                <a:uFill>
                  <a:solidFill>
                    <a:srgbClr val="FFBB4B"/>
                  </a:solidFill>
                </a:uFill>
              </a:defRPr>
            </a:lvl1pPr>
          </a:lstStyle>
          <a:p>
            <a:pPr>
              <a:defRPr b="0" sz="6059">
                <a:solidFill>
                  <a:srgbClr val="000000"/>
                </a:solidFill>
                <a:effectLst/>
                <a:uFill>
                  <a:solidFill>
                    <a:srgbClr val="000000"/>
                  </a:solidFill>
                </a:uFill>
                <a:latin typeface="+mn-lt"/>
                <a:ea typeface="+mn-ea"/>
                <a:cs typeface="+mn-cs"/>
                <a:sym typeface="Corbel"/>
              </a:defRPr>
            </a:pPr>
            <a:r>
              <a:rPr b="1" sz="10873">
                <a:solidFill>
                  <a:srgbClr val="FFBB4B"/>
                </a:solidFill>
                <a:effectLst>
                  <a:outerShdw sx="100000" sy="100000" kx="0" ky="0" algn="b" rotWithShape="0" blurRad="42164" dist="32370" dir="5460000">
                    <a:srgbClr val="000000">
                      <a:alpha val="38000"/>
                    </a:srgbClr>
                  </a:outerShdw>
                </a:effectLst>
                <a:uFill>
                  <a:solidFill>
                    <a:srgbClr val="FFBB4B"/>
                  </a:solidFill>
                </a:uFill>
                <a:latin typeface="Helvetica"/>
                <a:ea typeface="Helvetica"/>
                <a:cs typeface="Helvetica"/>
                <a:sym typeface="Helvetica"/>
              </a:rPr>
              <a:t>Fe</a:t>
            </a:r>
          </a:p>
        </p:txBody>
      </p:sp>
      <p:grpSp>
        <p:nvGrpSpPr>
          <p:cNvPr id="151" name="Group"/>
          <p:cNvGrpSpPr/>
          <p:nvPr/>
        </p:nvGrpSpPr>
        <p:grpSpPr>
          <a:xfrm>
            <a:off x="0" y="3175830"/>
            <a:ext cx="5290460" cy="2819401"/>
            <a:chOff x="0" y="0"/>
            <a:chExt cx="5290459" cy="2819400"/>
          </a:xfrm>
        </p:grpSpPr>
        <p:grpSp>
          <p:nvGrpSpPr>
            <p:cNvPr id="149" name="Group"/>
            <p:cNvGrpSpPr/>
            <p:nvPr/>
          </p:nvGrpSpPr>
          <p:grpSpPr>
            <a:xfrm>
              <a:off x="0" y="0"/>
              <a:ext cx="5181602" cy="2819401"/>
              <a:chOff x="0" y="0"/>
              <a:chExt cx="5181601" cy="2819400"/>
            </a:xfrm>
          </p:grpSpPr>
          <p:sp>
            <p:nvSpPr>
              <p:cNvPr id="146" name="Shape"/>
              <p:cNvSpPr/>
              <p:nvPr/>
            </p:nvSpPr>
            <p:spPr>
              <a:xfrm>
                <a:off x="0" y="0"/>
                <a:ext cx="5181601" cy="2819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01"/>
                    </a:moveTo>
                    <a:lnTo>
                      <a:pt x="21600" y="701"/>
                    </a:lnTo>
                    <a:cubicBezTo>
                      <a:pt x="21600" y="314"/>
                      <a:pt x="21429" y="0"/>
                      <a:pt x="21219" y="0"/>
                    </a:cubicBezTo>
                    <a:cubicBezTo>
                      <a:pt x="21008" y="0"/>
                      <a:pt x="20837" y="314"/>
                      <a:pt x="20837" y="701"/>
                    </a:cubicBezTo>
                    <a:lnTo>
                      <a:pt x="20837" y="1402"/>
                    </a:lnTo>
                    <a:lnTo>
                      <a:pt x="381" y="1402"/>
                    </a:lnTo>
                    <a:lnTo>
                      <a:pt x="381" y="1402"/>
                    </a:lnTo>
                    <a:cubicBezTo>
                      <a:pt x="171" y="1402"/>
                      <a:pt x="0" y="1716"/>
                      <a:pt x="0" y="2103"/>
                    </a:cubicBezTo>
                    <a:lnTo>
                      <a:pt x="0" y="20899"/>
                    </a:lnTo>
                    <a:lnTo>
                      <a:pt x="0" y="20899"/>
                    </a:lnTo>
                    <a:cubicBezTo>
                      <a:pt x="0" y="21286"/>
                      <a:pt x="171" y="21600"/>
                      <a:pt x="381" y="21600"/>
                    </a:cubicBezTo>
                    <a:cubicBezTo>
                      <a:pt x="592" y="21600"/>
                      <a:pt x="763" y="21286"/>
                      <a:pt x="763" y="20899"/>
                    </a:cubicBezTo>
                    <a:lnTo>
                      <a:pt x="763" y="20198"/>
                    </a:lnTo>
                    <a:lnTo>
                      <a:pt x="21219" y="20198"/>
                    </a:lnTo>
                    <a:lnTo>
                      <a:pt x="21219" y="20198"/>
                    </a:lnTo>
                    <a:cubicBezTo>
                      <a:pt x="21429" y="20198"/>
                      <a:pt x="21600" y="19884"/>
                      <a:pt x="21600" y="19497"/>
                    </a:cubicBezTo>
                    <a:close/>
                  </a:path>
                </a:pathLst>
              </a:custGeom>
              <a:solidFill>
                <a:srgbClr val="FFE8C3"/>
              </a:solidFill>
              <a:ln w="12700" cap="flat">
                <a:noFill/>
                <a:miter lim="400000"/>
              </a:ln>
              <a:effectLst/>
            </p:spPr>
            <p:txBody>
              <a:bodyPr wrap="square" lIns="50800" tIns="50800" rIns="50800" bIns="50800" numCol="1" anchor="ctr">
                <a:noAutofit/>
              </a:bodyPr>
              <a:lstStyle/>
              <a:p>
                <a:pPr algn="ctr" defTabSz="914400">
                  <a:defRPr sz="1800">
                    <a:solidFill>
                      <a:srgbClr val="FFFFFF"/>
                    </a:solidFill>
                    <a:uFill>
                      <a:solidFill>
                        <a:srgbClr val="FFFFFF"/>
                      </a:solidFill>
                    </a:uFill>
                    <a:latin typeface="+mn-lt"/>
                    <a:ea typeface="+mn-ea"/>
                    <a:cs typeface="+mn-cs"/>
                    <a:sym typeface="Corbel"/>
                  </a:defRPr>
                </a:pPr>
              </a:p>
            </p:txBody>
          </p:sp>
          <p:sp>
            <p:nvSpPr>
              <p:cNvPr id="147" name="Shape"/>
              <p:cNvSpPr/>
              <p:nvPr/>
            </p:nvSpPr>
            <p:spPr>
              <a:xfrm>
                <a:off x="91504" y="0"/>
                <a:ext cx="5090097" cy="3660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1600"/>
                    </a:lnTo>
                    <a:cubicBezTo>
                      <a:pt x="214" y="21600"/>
                      <a:pt x="388" y="19182"/>
                      <a:pt x="388" y="16200"/>
                    </a:cubicBezTo>
                    <a:lnTo>
                      <a:pt x="388" y="16200"/>
                    </a:lnTo>
                    <a:cubicBezTo>
                      <a:pt x="388" y="14709"/>
                      <a:pt x="301" y="13500"/>
                      <a:pt x="194" y="13500"/>
                    </a:cubicBezTo>
                    <a:cubicBezTo>
                      <a:pt x="87" y="13500"/>
                      <a:pt x="0" y="14709"/>
                      <a:pt x="0" y="16200"/>
                    </a:cubicBezTo>
                    <a:close/>
                    <a:moveTo>
                      <a:pt x="21212" y="10800"/>
                    </a:moveTo>
                    <a:lnTo>
                      <a:pt x="21212" y="10800"/>
                    </a:lnTo>
                    <a:cubicBezTo>
                      <a:pt x="21426" y="10800"/>
                      <a:pt x="21600" y="8382"/>
                      <a:pt x="21600" y="5400"/>
                    </a:cubicBezTo>
                    <a:cubicBezTo>
                      <a:pt x="21600" y="2418"/>
                      <a:pt x="21426" y="0"/>
                      <a:pt x="21212" y="0"/>
                    </a:cubicBezTo>
                    <a:cubicBezTo>
                      <a:pt x="20997" y="0"/>
                      <a:pt x="20823" y="2418"/>
                      <a:pt x="20823" y="5400"/>
                    </a:cubicBezTo>
                    <a:lnTo>
                      <a:pt x="20823" y="5400"/>
                    </a:lnTo>
                    <a:cubicBezTo>
                      <a:pt x="20823" y="6891"/>
                      <a:pt x="20910" y="8100"/>
                      <a:pt x="21018" y="8100"/>
                    </a:cubicBezTo>
                    <a:cubicBezTo>
                      <a:pt x="21125" y="8100"/>
                      <a:pt x="21212" y="6891"/>
                      <a:pt x="21212" y="5400"/>
                    </a:cubicBezTo>
                    <a:close/>
                  </a:path>
                </a:pathLst>
              </a:custGeom>
              <a:solidFill>
                <a:srgbClr val="000000">
                  <a:alpha val="20000"/>
                </a:srgbClr>
              </a:solidFill>
              <a:ln w="12700" cap="flat">
                <a:noFill/>
                <a:miter lim="400000"/>
              </a:ln>
              <a:effectLst/>
            </p:spPr>
            <p:txBody>
              <a:bodyPr wrap="square" lIns="50800" tIns="50800" rIns="50800" bIns="50800" numCol="1" anchor="ctr">
                <a:noAutofit/>
              </a:bodyPr>
              <a:lstStyle/>
              <a:p>
                <a:pPr algn="ctr" defTabSz="914400">
                  <a:defRPr sz="1800">
                    <a:solidFill>
                      <a:srgbClr val="FFFFFF"/>
                    </a:solidFill>
                    <a:uFill>
                      <a:solidFill>
                        <a:srgbClr val="FFFFFF"/>
                      </a:solidFill>
                    </a:uFill>
                    <a:latin typeface="+mn-lt"/>
                    <a:ea typeface="+mn-ea"/>
                    <a:cs typeface="+mn-cs"/>
                    <a:sym typeface="Corbel"/>
                  </a:defRPr>
                </a:pPr>
              </a:p>
            </p:txBody>
          </p:sp>
          <p:sp>
            <p:nvSpPr>
              <p:cNvPr id="148" name="Shape"/>
              <p:cNvSpPr/>
              <p:nvPr/>
            </p:nvSpPr>
            <p:spPr>
              <a:xfrm>
                <a:off x="0" y="0"/>
                <a:ext cx="5181602" cy="2819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03"/>
                    </a:moveTo>
                    <a:lnTo>
                      <a:pt x="0" y="2103"/>
                    </a:lnTo>
                    <a:cubicBezTo>
                      <a:pt x="0" y="1716"/>
                      <a:pt x="171" y="1402"/>
                      <a:pt x="381" y="1402"/>
                    </a:cubicBezTo>
                    <a:lnTo>
                      <a:pt x="20837" y="1402"/>
                    </a:lnTo>
                    <a:lnTo>
                      <a:pt x="20837" y="701"/>
                    </a:lnTo>
                    <a:lnTo>
                      <a:pt x="20837" y="701"/>
                    </a:lnTo>
                    <a:cubicBezTo>
                      <a:pt x="20837" y="314"/>
                      <a:pt x="21008" y="0"/>
                      <a:pt x="21219" y="0"/>
                    </a:cubicBezTo>
                    <a:cubicBezTo>
                      <a:pt x="21429" y="0"/>
                      <a:pt x="21600" y="314"/>
                      <a:pt x="21600" y="701"/>
                    </a:cubicBezTo>
                    <a:lnTo>
                      <a:pt x="21600" y="19497"/>
                    </a:lnTo>
                    <a:lnTo>
                      <a:pt x="21600" y="19497"/>
                    </a:lnTo>
                    <a:cubicBezTo>
                      <a:pt x="21600" y="19884"/>
                      <a:pt x="21429" y="20198"/>
                      <a:pt x="21219" y="20198"/>
                    </a:cubicBezTo>
                    <a:lnTo>
                      <a:pt x="763" y="20198"/>
                    </a:lnTo>
                    <a:lnTo>
                      <a:pt x="763" y="20899"/>
                    </a:lnTo>
                    <a:lnTo>
                      <a:pt x="763" y="20899"/>
                    </a:lnTo>
                    <a:cubicBezTo>
                      <a:pt x="763" y="21286"/>
                      <a:pt x="592" y="21600"/>
                      <a:pt x="381" y="21600"/>
                    </a:cubicBezTo>
                    <a:cubicBezTo>
                      <a:pt x="171" y="21600"/>
                      <a:pt x="0" y="21286"/>
                      <a:pt x="0" y="20899"/>
                    </a:cubicBezTo>
                    <a:close/>
                    <a:moveTo>
                      <a:pt x="20837" y="1402"/>
                    </a:moveTo>
                    <a:lnTo>
                      <a:pt x="21219" y="1402"/>
                    </a:lnTo>
                    <a:lnTo>
                      <a:pt x="21219" y="1402"/>
                    </a:lnTo>
                    <a:cubicBezTo>
                      <a:pt x="21429" y="1402"/>
                      <a:pt x="21600" y="1088"/>
                      <a:pt x="21600" y="701"/>
                    </a:cubicBezTo>
                    <a:moveTo>
                      <a:pt x="21219" y="1402"/>
                    </a:moveTo>
                    <a:lnTo>
                      <a:pt x="21219" y="701"/>
                    </a:lnTo>
                    <a:lnTo>
                      <a:pt x="21219" y="701"/>
                    </a:lnTo>
                    <a:cubicBezTo>
                      <a:pt x="21219" y="895"/>
                      <a:pt x="21133" y="1052"/>
                      <a:pt x="21028" y="1052"/>
                    </a:cubicBezTo>
                    <a:cubicBezTo>
                      <a:pt x="20922" y="1052"/>
                      <a:pt x="20837" y="895"/>
                      <a:pt x="20837" y="701"/>
                    </a:cubicBezTo>
                    <a:moveTo>
                      <a:pt x="381" y="2804"/>
                    </a:moveTo>
                    <a:lnTo>
                      <a:pt x="381" y="2103"/>
                    </a:lnTo>
                    <a:lnTo>
                      <a:pt x="381" y="2103"/>
                    </a:lnTo>
                    <a:cubicBezTo>
                      <a:pt x="381" y="1910"/>
                      <a:pt x="467" y="1753"/>
                      <a:pt x="572" y="1753"/>
                    </a:cubicBezTo>
                    <a:cubicBezTo>
                      <a:pt x="678" y="1753"/>
                      <a:pt x="763" y="1910"/>
                      <a:pt x="763" y="2103"/>
                    </a:cubicBezTo>
                    <a:lnTo>
                      <a:pt x="763" y="2103"/>
                    </a:lnTo>
                    <a:cubicBezTo>
                      <a:pt x="763" y="2490"/>
                      <a:pt x="592" y="2804"/>
                      <a:pt x="381" y="2804"/>
                    </a:cubicBezTo>
                    <a:cubicBezTo>
                      <a:pt x="171" y="2804"/>
                      <a:pt x="0" y="2490"/>
                      <a:pt x="0" y="2103"/>
                    </a:cubicBezTo>
                    <a:moveTo>
                      <a:pt x="763" y="2103"/>
                    </a:moveTo>
                    <a:lnTo>
                      <a:pt x="763" y="20198"/>
                    </a:lnTo>
                  </a:path>
                </a:pathLst>
              </a:custGeom>
              <a:noFill/>
              <a:ln w="25400" cap="flat">
                <a:solidFill>
                  <a:srgbClr val="4C512A"/>
                </a:solidFill>
                <a:prstDash val="solid"/>
                <a:round/>
              </a:ln>
              <a:effectLst/>
            </p:spPr>
            <p:txBody>
              <a:bodyPr wrap="square" lIns="50800" tIns="50800" rIns="50800" bIns="50800" numCol="1" anchor="ctr">
                <a:noAutofit/>
              </a:bodyPr>
              <a:lstStyle/>
              <a:p>
                <a:pPr algn="ctr" defTabSz="914400">
                  <a:defRPr sz="1800">
                    <a:solidFill>
                      <a:srgbClr val="FFFFFF"/>
                    </a:solidFill>
                    <a:uFill>
                      <a:solidFill>
                        <a:srgbClr val="FFFFFF"/>
                      </a:solidFill>
                    </a:uFill>
                    <a:latin typeface="+mn-lt"/>
                    <a:ea typeface="+mn-ea"/>
                    <a:cs typeface="+mn-cs"/>
                    <a:sym typeface="Corbel"/>
                  </a:defRPr>
                </a:pPr>
              </a:p>
            </p:txBody>
          </p:sp>
        </p:grpSp>
        <p:sp>
          <p:nvSpPr>
            <p:cNvPr id="150" name="Consideraremos algunos pensamientos o características de una Fe muerta"/>
            <p:cNvSpPr txBox="1"/>
            <p:nvPr/>
          </p:nvSpPr>
          <p:spPr>
            <a:xfrm>
              <a:off x="261259" y="192642"/>
              <a:ext cx="5029201" cy="203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826911" indent="-826911" defTabSz="914400">
                <a:spcBef>
                  <a:spcPts val="600"/>
                </a:spcBef>
                <a:buClr>
                  <a:srgbClr val="9E6200"/>
                </a:buClr>
                <a:buSzPct val="100000"/>
                <a:buFont typeface="Wingdings2"/>
                <a:buChar char="•"/>
                <a:defRPr b="1" sz="3200">
                  <a:effectLst>
                    <a:outerShdw sx="100000" sy="100000" kx="0" ky="0" algn="b" rotWithShape="0" blurRad="63500" dist="310007" dir="7680000">
                      <a:srgbClr val="000000">
                        <a:alpha val="32000"/>
                      </a:srgbClr>
                    </a:outerShdw>
                  </a:effectLst>
                  <a:uFill>
                    <a:solidFill>
                      <a:srgbClr val="000000"/>
                    </a:solidFill>
                  </a:uFill>
                </a:defRPr>
              </a:lvl1pPr>
            </a:lstStyle>
            <a:p>
              <a:pPr>
                <a:defRPr b="0" sz="1800">
                  <a:effectLst/>
                  <a:latin typeface="+mn-lt"/>
                  <a:ea typeface="+mn-ea"/>
                  <a:cs typeface="+mn-cs"/>
                  <a:sym typeface="Corbel"/>
                </a:defRPr>
              </a:pPr>
              <a:r>
                <a:rPr b="1" sz="3200">
                  <a:effectLst>
                    <a:outerShdw sx="100000" sy="100000" kx="0" ky="0" algn="b" rotWithShape="0" blurRad="63500" dist="310007" dir="7680000">
                      <a:srgbClr val="000000">
                        <a:alpha val="32000"/>
                      </a:srgbClr>
                    </a:outerShdw>
                  </a:effectLst>
                  <a:latin typeface="Helvetica"/>
                  <a:ea typeface="Helvetica"/>
                  <a:cs typeface="Helvetica"/>
                  <a:sym typeface="Helvetica"/>
                </a:rPr>
                <a:t>Consideraremos algunos pensamientos o características de una Fe muerta</a:t>
              </a:r>
            </a:p>
          </p:txBody>
        </p:sp>
      </p:grpSp>
      <p:sp>
        <p:nvSpPr>
          <p:cNvPr id="152"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
        <p:nvSpPr>
          <p:cNvPr id="153" name="Muerta"/>
          <p:cNvSpPr txBox="1"/>
          <p:nvPr/>
        </p:nvSpPr>
        <p:spPr>
          <a:xfrm rot="20547667">
            <a:off x="2532288" y="1060100"/>
            <a:ext cx="8612196" cy="2643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914400">
              <a:defRPr b="1" sz="9300">
                <a:solidFill>
                  <a:srgbClr val="FF0000"/>
                </a:solidFill>
                <a:effectLst>
                  <a:outerShdw sx="100000" sy="100000" kx="0" ky="0" algn="b" rotWithShape="0" blurRad="50800" dist="39000" dir="5460000">
                    <a:srgbClr val="000000">
                      <a:alpha val="38000"/>
                    </a:srgbClr>
                  </a:outerShdw>
                </a:effectLst>
                <a:uFill>
                  <a:solidFill>
                    <a:srgbClr val="FF0000"/>
                  </a:solidFill>
                </a:uFill>
              </a:defRPr>
            </a:lvl1pPr>
          </a:lstStyle>
          <a:p>
            <a:pPr>
              <a:defRPr b="0">
                <a:solidFill>
                  <a:srgbClr val="000000"/>
                </a:solidFill>
                <a:effectLst/>
                <a:uFill>
                  <a:solidFill>
                    <a:srgbClr val="000000"/>
                  </a:solidFill>
                </a:uFill>
                <a:latin typeface="+mn-lt"/>
                <a:ea typeface="+mn-ea"/>
                <a:cs typeface="+mn-cs"/>
                <a:sym typeface="Corbel"/>
              </a:defRPr>
            </a:pPr>
            <a:r>
              <a:rPr b="1">
                <a:solidFill>
                  <a:srgbClr val="FF0000"/>
                </a:solidFill>
                <a:effectLst>
                  <a:outerShdw sx="100000" sy="100000" kx="0" ky="0" algn="b" rotWithShape="0" blurRad="50800" dist="39000" dir="5460000">
                    <a:srgbClr val="000000">
                      <a:alpha val="38000"/>
                    </a:srgbClr>
                  </a:outerShdw>
                </a:effectLst>
                <a:uFill>
                  <a:solidFill>
                    <a:srgbClr val="FF0000"/>
                  </a:solidFill>
                </a:uFill>
                <a:latin typeface="Helvetica"/>
                <a:ea typeface="Helvetica"/>
                <a:cs typeface="Helvetica"/>
                <a:sym typeface="Helvetica"/>
              </a:rPr>
              <a:t>Muerta</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51"/>
                                        </p:tgtEl>
                                        <p:attrNameLst>
                                          <p:attrName>style.visibility</p:attrName>
                                        </p:attrNameLst>
                                      </p:cBhvr>
                                      <p:to>
                                        <p:strVal val="visible"/>
                                      </p:to>
                                    </p:set>
                                    <p:anim calcmode="lin" valueType="num">
                                      <p:cBhvr>
                                        <p:cTn id="7" dur="2000" fill="hold"/>
                                        <p:tgtEl>
                                          <p:spTgt spid="151"/>
                                        </p:tgtEl>
                                        <p:attrNameLst>
                                          <p:attrName>ppt_x</p:attrName>
                                        </p:attrNameLst>
                                      </p:cBhvr>
                                      <p:tavLst>
                                        <p:tav tm="0">
                                          <p:val>
                                            <p:strVal val="#ppt_x"/>
                                          </p:val>
                                        </p:tav>
                                        <p:tav tm="100000">
                                          <p:val>
                                            <p:strVal val="#ppt_x"/>
                                          </p:val>
                                        </p:tav>
                                      </p:tavLst>
                                    </p:anim>
                                    <p:anim calcmode="lin" valueType="num">
                                      <p:cBhvr>
                                        <p:cTn id="8" dur="2000" fill="hold"/>
                                        <p:tgtEl>
                                          <p:spTgt spid="1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hape"/>
          <p:cNvSpPr/>
          <p:nvPr/>
        </p:nvSpPr>
        <p:spPr>
          <a:xfrm>
            <a:off x="0" y="1447799"/>
            <a:ext cx="9144001" cy="54069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65" y="0"/>
                </a:moveTo>
                <a:lnTo>
                  <a:pt x="21600" y="0"/>
                </a:lnTo>
                <a:lnTo>
                  <a:pt x="21600" y="18000"/>
                </a:lnTo>
                <a:lnTo>
                  <a:pt x="21600" y="18000"/>
                </a:lnTo>
                <a:cubicBezTo>
                  <a:pt x="21600" y="19988"/>
                  <a:pt x="20541" y="21600"/>
                  <a:pt x="19235" y="21600"/>
                </a:cubicBezTo>
                <a:lnTo>
                  <a:pt x="0" y="21600"/>
                </a:lnTo>
                <a:lnTo>
                  <a:pt x="0" y="3600"/>
                </a:lnTo>
                <a:lnTo>
                  <a:pt x="0" y="3600"/>
                </a:lnTo>
                <a:cubicBezTo>
                  <a:pt x="0" y="1612"/>
                  <a:pt x="1059" y="0"/>
                  <a:pt x="2365" y="0"/>
                </a:cubicBezTo>
                <a:close/>
              </a:path>
            </a:pathLst>
          </a:custGeom>
          <a:solidFill>
            <a:srgbClr val="FFE8C3"/>
          </a:solidFill>
          <a:ln w="12700">
            <a:miter lim="400000"/>
          </a:ln>
          <a:effectLst>
            <a:outerShdw sx="100000" sy="100000" kx="0" ky="0" algn="b" rotWithShape="0" blurRad="50800" dist="27940" dir="5400000">
              <a:srgbClr val="000000">
                <a:alpha val="32000"/>
              </a:srgbClr>
            </a:outerShdw>
          </a:effectLst>
        </p:spPr>
        <p:txBody>
          <a:bodyPr lIns="50800" tIns="50800" rIns="50800" bIns="50800" anchor="ctr"/>
          <a:lstStyle/>
          <a:p>
            <a:pPr algn="ctr" defTabSz="914400">
              <a:defRPr sz="1800">
                <a:uFill>
                  <a:solidFill>
                    <a:srgbClr val="000000"/>
                  </a:solidFill>
                </a:uFill>
                <a:latin typeface="+mn-lt"/>
                <a:ea typeface="+mn-ea"/>
                <a:cs typeface="+mn-cs"/>
                <a:sym typeface="Corbel"/>
              </a:defRPr>
            </a:pPr>
          </a:p>
        </p:txBody>
      </p:sp>
      <p:sp>
        <p:nvSpPr>
          <p:cNvPr id="156" name="Sin obras no se puede mostrar la fe.  La fe se muestra a través de las obras…"/>
          <p:cNvSpPr txBox="1"/>
          <p:nvPr/>
        </p:nvSpPr>
        <p:spPr>
          <a:xfrm>
            <a:off x="-571722" y="3304987"/>
            <a:ext cx="9709853" cy="353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801070" indent="-801070" defTabSz="914400">
              <a:spcBef>
                <a:spcPts val="600"/>
              </a:spcBef>
              <a:buClr>
                <a:srgbClr val="C00000"/>
              </a:buClr>
              <a:buSzPct val="100000"/>
              <a:buFont typeface="Wingdings2"/>
              <a:buChar char="•"/>
              <a:defRPr sz="31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Sin obras no se puede mostrar la fe.  La fe se muestra a través de las obras</a:t>
            </a:r>
          </a:p>
          <a:p>
            <a:pPr marL="801070" indent="-801070" defTabSz="914400">
              <a:spcBef>
                <a:spcPts val="600"/>
              </a:spcBef>
              <a:buClr>
                <a:srgbClr val="C00000"/>
              </a:buClr>
              <a:buSzPct val="100000"/>
              <a:buFont typeface="Wingdings2"/>
              <a:buChar char="•"/>
              <a:defRPr sz="31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Una Fe muerta no salva a Nadie – Stg 2:24,26</a:t>
            </a:r>
            <a:endParaRPr b="1">
              <a:effectLst>
                <a:outerShdw sx="100000" sy="100000" kx="0" ky="0" algn="b" rotWithShape="0" blurRad="63500" dist="310007" dir="7680000">
                  <a:srgbClr val="000000">
                    <a:alpha val="32000"/>
                  </a:srgbClr>
                </a:outerShdw>
              </a:effectLst>
              <a:latin typeface="Gill Sans"/>
              <a:ea typeface="Gill Sans"/>
              <a:cs typeface="Gill Sans"/>
              <a:sym typeface="Gill Sans"/>
            </a:endParaRPr>
          </a:p>
          <a:p>
            <a:pPr marL="801070" indent="-801070" defTabSz="914400">
              <a:spcBef>
                <a:spcPts val="600"/>
              </a:spcBef>
              <a:buClr>
                <a:srgbClr val="C00000"/>
              </a:buClr>
              <a:buSzPct val="100000"/>
              <a:buFont typeface="Wingdings2"/>
              <a:buChar char="•"/>
              <a:defRPr sz="31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No produce ningún fruto – Stg 2:18-20</a:t>
            </a:r>
          </a:p>
          <a:p>
            <a:pPr marL="801070" indent="-801070" defTabSz="914400">
              <a:spcBef>
                <a:spcPts val="600"/>
              </a:spcBef>
              <a:buClr>
                <a:srgbClr val="C00000"/>
              </a:buClr>
              <a:buSzPct val="100000"/>
              <a:buFont typeface="Wingdings2"/>
              <a:buChar char="•"/>
              <a:defRPr sz="31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No tiene comunión  con Dios –  Stg 2:19, 21-23</a:t>
            </a:r>
          </a:p>
        </p:txBody>
      </p:sp>
      <p:sp>
        <p:nvSpPr>
          <p:cNvPr id="157" name="Don McClain"/>
          <p:cNvSpPr txBox="1"/>
          <p:nvPr/>
        </p:nvSpPr>
        <p:spPr>
          <a:xfrm>
            <a:off x="0" y="6553200"/>
            <a:ext cx="2133600"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914400">
              <a:defRPr sz="1000">
                <a:solidFill>
                  <a:srgbClr val="C0D6EF"/>
                </a:solidFill>
                <a:uFill>
                  <a:solidFill>
                    <a:srgbClr val="C0D6EF"/>
                  </a:solidFill>
                </a:uFill>
                <a:latin typeface="+mn-lt"/>
                <a:ea typeface="+mn-ea"/>
                <a:cs typeface="+mn-cs"/>
                <a:sym typeface="Corbel"/>
              </a:defRPr>
            </a:lvl1pPr>
          </a:lstStyle>
          <a:p>
            <a:pPr/>
            <a:r>
              <a:t>Don McClain</a:t>
            </a:r>
          </a:p>
        </p:txBody>
      </p:sp>
      <p:sp>
        <p:nvSpPr>
          <p:cNvPr id="158"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
        <p:nvSpPr>
          <p:cNvPr id="159" name="Una Fe Muerta, es aquella que no se mueve; Sin Aliento, sin pulso, inactiva, estática."/>
          <p:cNvSpPr txBox="1"/>
          <p:nvPr/>
        </p:nvSpPr>
        <p:spPr>
          <a:xfrm>
            <a:off x="432037" y="1495940"/>
            <a:ext cx="8707137" cy="162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914400">
              <a:defRPr b="1" sz="3500">
                <a:uFill>
                  <a:solidFill>
                    <a:srgbClr val="000000"/>
                  </a:solidFill>
                </a:uFill>
                <a:latin typeface="Gill Sans"/>
                <a:ea typeface="Gill Sans"/>
                <a:cs typeface="Gill Sans"/>
                <a:sym typeface="Gill Sans"/>
              </a:defRPr>
            </a:lvl1pPr>
          </a:lstStyle>
          <a:p>
            <a:pPr>
              <a:defRPr b="0">
                <a:latin typeface="+mn-lt"/>
                <a:ea typeface="+mn-ea"/>
                <a:cs typeface="+mn-cs"/>
                <a:sym typeface="Corbel"/>
              </a:defRPr>
            </a:pPr>
            <a:r>
              <a:rPr b="1">
                <a:latin typeface="Gill Sans"/>
                <a:ea typeface="Gill Sans"/>
                <a:cs typeface="Gill Sans"/>
                <a:sym typeface="Gill Sans"/>
              </a:rPr>
              <a:t>Una Fe Muerta, es aquella que no se mueve; Sin Aliento, sin pulso, inactiva, estática.</a:t>
            </a:r>
          </a:p>
        </p:txBody>
      </p:sp>
      <p:sp>
        <p:nvSpPr>
          <p:cNvPr id="160" name="¿Que es una fe muerta?"/>
          <p:cNvSpPr txBox="1"/>
          <p:nvPr/>
        </p:nvSpPr>
        <p:spPr>
          <a:xfrm>
            <a:off x="203437" y="156792"/>
            <a:ext cx="9164337" cy="107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914400">
              <a:defRPr sz="5600">
                <a:uFill>
                  <a:solidFill>
                    <a:srgbClr val="000000"/>
                  </a:solidFill>
                </a:uFill>
                <a:latin typeface="+mn-lt"/>
                <a:ea typeface="+mn-ea"/>
                <a:cs typeface="+mn-cs"/>
                <a:sym typeface="Corbel"/>
              </a:defRPr>
            </a:pPr>
            <a:r>
              <a:rPr b="1">
                <a:latin typeface="Gill Sans"/>
                <a:ea typeface="Gill Sans"/>
                <a:cs typeface="Gill Sans"/>
                <a:sym typeface="Gill Sans"/>
              </a:rPr>
              <a:t> ¿</a:t>
            </a:r>
            <a:r>
              <a:rPr b="1" u="sng">
                <a:solidFill>
                  <a:schemeClr val="accent6">
                    <a:lumOff val="-9333"/>
                  </a:schemeClr>
                </a:solidFill>
                <a:latin typeface="Marker Felt"/>
                <a:ea typeface="Marker Felt"/>
                <a:cs typeface="Marker Felt"/>
                <a:sym typeface="Marker Felt"/>
              </a:rPr>
              <a:t>Que es una fe muerta?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fallOve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fade" transition="in">
                                      <p:cBhvr>
                                        <p:cTn id="7" dur="1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56">
                                            <p:bg/>
                                          </p:spTgt>
                                        </p:tgtEl>
                                        <p:attrNameLst>
                                          <p:attrName>style.visibility</p:attrName>
                                        </p:attrNameLst>
                                      </p:cBhvr>
                                      <p:to>
                                        <p:strVal val="visible"/>
                                      </p:to>
                                    </p:set>
                                    <p:animEffect filter="wipe(left)" transition="in">
                                      <p:cBhvr>
                                        <p:cTn id="12" dur="500"/>
                                        <p:tgtEl>
                                          <p:spTgt spid="156">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156">
                                            <p:txEl>
                                              <p:pRg st="0" end="0"/>
                                            </p:txEl>
                                          </p:spTgt>
                                        </p:tgtEl>
                                        <p:attrNameLst>
                                          <p:attrName>style.visibility</p:attrName>
                                        </p:attrNameLst>
                                      </p:cBhvr>
                                      <p:to>
                                        <p:strVal val="visible"/>
                                      </p:to>
                                    </p:set>
                                    <p:animEffect filter="wipe(left)" transition="in">
                                      <p:cBhvr>
                                        <p:cTn id="15" dur="500"/>
                                        <p:tgtEl>
                                          <p:spTgt spid="15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156">
                                            <p:txEl>
                                              <p:pRg st="1" end="1"/>
                                            </p:txEl>
                                          </p:spTgt>
                                        </p:tgtEl>
                                        <p:attrNameLst>
                                          <p:attrName>style.visibility</p:attrName>
                                        </p:attrNameLst>
                                      </p:cBhvr>
                                      <p:to>
                                        <p:strVal val="visible"/>
                                      </p:to>
                                    </p:set>
                                    <p:animEffect filter="wipe(left)" transition="in">
                                      <p:cBhvr>
                                        <p:cTn id="20" dur="500"/>
                                        <p:tgtEl>
                                          <p:spTgt spid="15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156">
                                            <p:txEl>
                                              <p:pRg st="2" end="2"/>
                                            </p:txEl>
                                          </p:spTgt>
                                        </p:tgtEl>
                                        <p:attrNameLst>
                                          <p:attrName>style.visibility</p:attrName>
                                        </p:attrNameLst>
                                      </p:cBhvr>
                                      <p:to>
                                        <p:strVal val="visible"/>
                                      </p:to>
                                    </p:set>
                                    <p:animEffect filter="wipe(left)" transition="in">
                                      <p:cBhvr>
                                        <p:cTn id="25" dur="500"/>
                                        <p:tgtEl>
                                          <p:spTgt spid="15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2" fill="hold">
                                  <p:stCondLst>
                                    <p:cond delay="0"/>
                                  </p:stCondLst>
                                  <p:iterate type="el" backwards="0">
                                    <p:tmAbs val="0"/>
                                  </p:iterate>
                                  <p:childTnLst>
                                    <p:set>
                                      <p:cBhvr>
                                        <p:cTn id="29" fill="hold"/>
                                        <p:tgtEl>
                                          <p:spTgt spid="156">
                                            <p:txEl>
                                              <p:pRg st="3" end="3"/>
                                            </p:txEl>
                                          </p:spTgt>
                                        </p:tgtEl>
                                        <p:attrNameLst>
                                          <p:attrName>style.visibility</p:attrName>
                                        </p:attrNameLst>
                                      </p:cBhvr>
                                      <p:to>
                                        <p:strVal val="visible"/>
                                      </p:to>
                                    </p:set>
                                    <p:animEffect filter="wipe(left)" transition="in">
                                      <p:cBhvr>
                                        <p:cTn id="30" dur="500"/>
                                        <p:tgtEl>
                                          <p:spTgt spid="15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56" grpId="2"/>
      <p:bldP build="whole" bldLvl="1" animBg="1" rev="0" advAuto="0" spid="15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p:cNvSpPr/>
          <p:nvPr/>
        </p:nvSpPr>
        <p:spPr>
          <a:xfrm>
            <a:off x="20216" y="1905001"/>
            <a:ext cx="9005700" cy="4952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27" y="0"/>
                </a:moveTo>
                <a:lnTo>
                  <a:pt x="21600" y="0"/>
                </a:lnTo>
                <a:lnTo>
                  <a:pt x="21600" y="18000"/>
                </a:lnTo>
                <a:lnTo>
                  <a:pt x="21600" y="18000"/>
                </a:lnTo>
                <a:cubicBezTo>
                  <a:pt x="21600" y="19988"/>
                  <a:pt x="20290" y="21600"/>
                  <a:pt x="18673" y="21600"/>
                </a:cubicBezTo>
                <a:lnTo>
                  <a:pt x="0" y="21600"/>
                </a:lnTo>
                <a:lnTo>
                  <a:pt x="0" y="3600"/>
                </a:lnTo>
                <a:lnTo>
                  <a:pt x="0" y="3600"/>
                </a:lnTo>
                <a:cubicBezTo>
                  <a:pt x="0" y="1612"/>
                  <a:pt x="1310" y="0"/>
                  <a:pt x="2927" y="0"/>
                </a:cubicBezTo>
                <a:close/>
              </a:path>
            </a:pathLst>
          </a:custGeom>
          <a:solidFill>
            <a:srgbClr val="FFE8C3"/>
          </a:solidFill>
          <a:ln w="12700">
            <a:miter lim="400000"/>
          </a:ln>
          <a:effectLst>
            <a:outerShdw sx="100000" sy="100000" kx="0" ky="0" algn="b" rotWithShape="0" blurRad="50800" dist="27940" dir="5400000">
              <a:srgbClr val="000000">
                <a:alpha val="32000"/>
              </a:srgbClr>
            </a:outerShdw>
          </a:effectLst>
        </p:spPr>
        <p:txBody>
          <a:bodyPr lIns="50800" tIns="50800" rIns="50800" bIns="50800" anchor="ctr"/>
          <a:lstStyle/>
          <a:p>
            <a:pPr algn="ctr" defTabSz="914400">
              <a:defRPr sz="1800">
                <a:uFill>
                  <a:solidFill>
                    <a:srgbClr val="000000"/>
                  </a:solidFill>
                </a:uFill>
                <a:latin typeface="+mn-lt"/>
                <a:ea typeface="+mn-ea"/>
                <a:cs typeface="+mn-cs"/>
                <a:sym typeface="Corbel"/>
              </a:defRPr>
            </a:pPr>
          </a:p>
        </p:txBody>
      </p:sp>
      <p:sp>
        <p:nvSpPr>
          <p:cNvPr id="165" name="Obediencia sin acción 1:23…"/>
          <p:cNvSpPr txBox="1"/>
          <p:nvPr/>
        </p:nvSpPr>
        <p:spPr>
          <a:xfrm>
            <a:off x="0" y="1773300"/>
            <a:ext cx="8801458" cy="49800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007798" indent="-1007798" defTabSz="914400">
              <a:spcBef>
                <a:spcPts val="600"/>
              </a:spcBef>
              <a:buSzPct val="100000"/>
              <a:buFont typeface="Wingdings-Regular"/>
              <a:buChar char="•"/>
              <a:defRPr sz="3900">
                <a:uFill>
                  <a:solidFill>
                    <a:srgbClr val="000000"/>
                  </a:solidFill>
                </a:uFill>
                <a:latin typeface="+mn-lt"/>
                <a:ea typeface="+mn-ea"/>
                <a:cs typeface="+mn-cs"/>
                <a:sym typeface="Corbel"/>
              </a:defRPr>
            </a:pPr>
            <a:endParaRPr b="1">
              <a:latin typeface="Gill Sans"/>
              <a:ea typeface="Gill Sans"/>
              <a:cs typeface="Gill Sans"/>
              <a:sym typeface="Gill Sans"/>
            </a:endParaRPr>
          </a:p>
          <a:p>
            <a:pPr marL="1007798" indent="-1007798" defTabSz="914400">
              <a:spcBef>
                <a:spcPts val="600"/>
              </a:spcBef>
              <a:buSzPct val="100000"/>
              <a:buFont typeface="Wingdings-Regular"/>
              <a:buChar char="•"/>
              <a:defRPr sz="3900">
                <a:uFill>
                  <a:solidFill>
                    <a:srgbClr val="000000"/>
                  </a:solidFill>
                </a:uFill>
                <a:latin typeface="+mn-lt"/>
                <a:ea typeface="+mn-ea"/>
                <a:cs typeface="+mn-cs"/>
                <a:sym typeface="Corbel"/>
              </a:defRPr>
            </a:pPr>
            <a:r>
              <a:rPr b="1">
                <a:latin typeface="Gill Sans"/>
                <a:ea typeface="Gill Sans"/>
                <a:cs typeface="Gill Sans"/>
                <a:sym typeface="Gill Sans"/>
              </a:rPr>
              <a:t>Obediencia sin acción 1:23</a:t>
            </a:r>
            <a:r>
              <a:t> </a:t>
            </a:r>
          </a:p>
          <a:p>
            <a:pPr marL="1007798" indent="-1007798" defTabSz="914400">
              <a:spcBef>
                <a:spcPts val="600"/>
              </a:spcBef>
              <a:buSzPct val="100000"/>
              <a:buFont typeface="Wingdings-Regular"/>
              <a:buChar char="•"/>
              <a:defRPr sz="3900">
                <a:uFill>
                  <a:solidFill>
                    <a:srgbClr val="000000"/>
                  </a:solidFill>
                </a:uFill>
                <a:latin typeface="+mn-lt"/>
                <a:ea typeface="+mn-ea"/>
                <a:cs typeface="+mn-cs"/>
                <a:sym typeface="Corbel"/>
              </a:defRPr>
            </a:pPr>
            <a:r>
              <a:rPr b="1">
                <a:latin typeface="Gill Sans"/>
                <a:ea typeface="Gill Sans"/>
                <a:cs typeface="Gill Sans"/>
                <a:sym typeface="Gill Sans"/>
              </a:rPr>
              <a:t>La creencia sin devoción confrontada 2: 18.</a:t>
            </a:r>
          </a:p>
          <a:p>
            <a:pPr marL="1007798" indent="-1007798" defTabSz="914400">
              <a:spcBef>
                <a:spcPts val="600"/>
              </a:spcBef>
              <a:buSzPct val="100000"/>
              <a:buFont typeface="Wingdings-Regular"/>
              <a:buChar char="•"/>
              <a:defRPr sz="3900">
                <a:uFill>
                  <a:solidFill>
                    <a:srgbClr val="000000"/>
                  </a:solidFill>
                </a:uFill>
                <a:latin typeface="+mn-lt"/>
                <a:ea typeface="+mn-ea"/>
                <a:cs typeface="+mn-cs"/>
                <a:sym typeface="Corbel"/>
              </a:defRPr>
            </a:pPr>
            <a:r>
              <a:rPr b="1">
                <a:latin typeface="Gill Sans"/>
                <a:ea typeface="Gill Sans"/>
                <a:cs typeface="Gill Sans"/>
                <a:sym typeface="Gill Sans"/>
              </a:rPr>
              <a:t>Muéstrame (es decir, si puedes) tu fe sin tus obras</a:t>
            </a:r>
          </a:p>
          <a:p>
            <a:pPr marL="1007798" indent="-1007798" defTabSz="914400">
              <a:spcBef>
                <a:spcPts val="600"/>
              </a:spcBef>
              <a:buSzPct val="100000"/>
              <a:buFont typeface="Wingdings-Regular"/>
              <a:buChar char="•"/>
              <a:defRPr sz="3900">
                <a:uFill>
                  <a:solidFill>
                    <a:srgbClr val="000000"/>
                  </a:solidFill>
                </a:uFill>
                <a:latin typeface="+mn-lt"/>
                <a:ea typeface="+mn-ea"/>
                <a:cs typeface="+mn-cs"/>
                <a:sym typeface="Corbel"/>
              </a:defRPr>
            </a:pPr>
            <a:r>
              <a:rPr b="1">
                <a:latin typeface="Gill Sans"/>
                <a:ea typeface="Gill Sans"/>
                <a:cs typeface="Gill Sans"/>
                <a:sym typeface="Gill Sans"/>
              </a:rPr>
              <a:t>Que yo te mostraré mi fe por mis obras</a:t>
            </a:r>
          </a:p>
        </p:txBody>
      </p:sp>
      <p:sp>
        <p:nvSpPr>
          <p:cNvPr id="166"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
        <p:nvSpPr>
          <p:cNvPr id="167" name="LA FE SIN OBRAS ESTÁ MUERTA PORQUE NO HAY ACCION, ESTÁTICA, CONFORMISTA"/>
          <p:cNvSpPr txBox="1"/>
          <p:nvPr/>
        </p:nvSpPr>
        <p:spPr>
          <a:xfrm>
            <a:off x="0" y="150674"/>
            <a:ext cx="8942374"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914400">
              <a:defRPr b="1" sz="1800">
                <a:uFill>
                  <a:solidFill>
                    <a:srgbClr val="000000"/>
                  </a:solidFill>
                </a:uFill>
                <a:latin typeface="Gill Sans"/>
                <a:ea typeface="Gill Sans"/>
                <a:cs typeface="Gill Sans"/>
                <a:sym typeface="Gill Sans"/>
              </a:defRPr>
            </a:pPr>
            <a:r>
              <a:rPr sz="3600"/>
              <a:t>LA </a:t>
            </a:r>
            <a:r>
              <a:rPr sz="3600"/>
              <a:t>FE SIN OBRAS ESTÁ MUERTA PORQUE NO HAY ACCION, ESTÁTICA, CONFORMISTA</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animEffect filter="fade" transition="in">
                                      <p:cBhvr>
                                        <p:cTn id="7" dur="1000"/>
                                        <p:tgtEl>
                                          <p:spTgt spid="16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5">
                                            <p:txEl>
                                              <p:pRg st="0" end="0"/>
                                            </p:txEl>
                                          </p:spTgt>
                                        </p:tgtEl>
                                        <p:attrNameLst>
                                          <p:attrName>style.visibility</p:attrName>
                                        </p:attrNameLst>
                                      </p:cBhvr>
                                      <p:to>
                                        <p:strVal val="visible"/>
                                      </p:to>
                                    </p:set>
                                    <p:animEffect filter="fade" transition="in">
                                      <p:cBhvr>
                                        <p:cTn id="10" dur="1000"/>
                                        <p:tgtEl>
                                          <p:spTgt spid="1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65">
                                            <p:txEl>
                                              <p:pRg st="1" end="1"/>
                                            </p:txEl>
                                          </p:spTgt>
                                        </p:tgtEl>
                                        <p:attrNameLst>
                                          <p:attrName>style.visibility</p:attrName>
                                        </p:attrNameLst>
                                      </p:cBhvr>
                                      <p:to>
                                        <p:strVal val="visible"/>
                                      </p:to>
                                    </p:set>
                                    <p:animEffect filter="fade" transition="in">
                                      <p:cBhvr>
                                        <p:cTn id="15" dur="1000"/>
                                        <p:tgtEl>
                                          <p:spTgt spid="1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65">
                                            <p:txEl>
                                              <p:pRg st="2" end="2"/>
                                            </p:txEl>
                                          </p:spTgt>
                                        </p:tgtEl>
                                        <p:attrNameLst>
                                          <p:attrName>style.visibility</p:attrName>
                                        </p:attrNameLst>
                                      </p:cBhvr>
                                      <p:to>
                                        <p:strVal val="visible"/>
                                      </p:to>
                                    </p:set>
                                    <p:animEffect filter="fade" transition="in">
                                      <p:cBhvr>
                                        <p:cTn id="20" dur="1000"/>
                                        <p:tgtEl>
                                          <p:spTgt spid="16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65">
                                            <p:txEl>
                                              <p:pRg st="3" end="3"/>
                                            </p:txEl>
                                          </p:spTgt>
                                        </p:tgtEl>
                                        <p:attrNameLst>
                                          <p:attrName>style.visibility</p:attrName>
                                        </p:attrNameLst>
                                      </p:cBhvr>
                                      <p:to>
                                        <p:strVal val="visible"/>
                                      </p:to>
                                    </p:set>
                                    <p:animEffect filter="fade" transition="in">
                                      <p:cBhvr>
                                        <p:cTn id="25" dur="1000"/>
                                        <p:tgtEl>
                                          <p:spTgt spid="16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65">
                                            <p:txEl>
                                              <p:pRg st="4" end="4"/>
                                            </p:txEl>
                                          </p:spTgt>
                                        </p:tgtEl>
                                        <p:attrNameLst>
                                          <p:attrName>style.visibility</p:attrName>
                                        </p:attrNameLst>
                                      </p:cBhvr>
                                      <p:to>
                                        <p:strVal val="visible"/>
                                      </p:to>
                                    </p:set>
                                    <p:animEffect filter="fade" transition="in">
                                      <p:cBhvr>
                                        <p:cTn id="30" dur="1000"/>
                                        <p:tgtEl>
                                          <p:spTgt spid="16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5"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p:cNvSpPr/>
          <p:nvPr/>
        </p:nvSpPr>
        <p:spPr>
          <a:xfrm>
            <a:off x="91291" y="1182596"/>
            <a:ext cx="8961418" cy="55588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41" y="0"/>
                </a:moveTo>
                <a:lnTo>
                  <a:pt x="21600" y="0"/>
                </a:lnTo>
                <a:lnTo>
                  <a:pt x="21600" y="18000"/>
                </a:lnTo>
                <a:lnTo>
                  <a:pt x="21600" y="18000"/>
                </a:lnTo>
                <a:cubicBezTo>
                  <a:pt x="21600" y="19988"/>
                  <a:pt x="20194" y="21600"/>
                  <a:pt x="18459" y="21600"/>
                </a:cubicBezTo>
                <a:lnTo>
                  <a:pt x="0" y="21600"/>
                </a:lnTo>
                <a:lnTo>
                  <a:pt x="0" y="3600"/>
                </a:lnTo>
                <a:lnTo>
                  <a:pt x="0" y="3600"/>
                </a:lnTo>
                <a:cubicBezTo>
                  <a:pt x="0" y="1612"/>
                  <a:pt x="1406" y="0"/>
                  <a:pt x="3141" y="0"/>
                </a:cubicBezTo>
                <a:close/>
              </a:path>
            </a:pathLst>
          </a:custGeom>
          <a:solidFill>
            <a:srgbClr val="FFE8C3"/>
          </a:solidFill>
          <a:ln w="12700">
            <a:miter lim="400000"/>
          </a:ln>
          <a:effectLst>
            <a:outerShdw sx="100000" sy="100000" kx="0" ky="0" algn="b" rotWithShape="0" blurRad="50800" dist="27940" dir="5400000">
              <a:srgbClr val="000000">
                <a:alpha val="32000"/>
              </a:srgbClr>
            </a:outerShdw>
          </a:effectLst>
        </p:spPr>
        <p:txBody>
          <a:bodyPr lIns="50800" tIns="50800" rIns="50800" bIns="50800" anchor="ctr"/>
          <a:lstStyle/>
          <a:p>
            <a:pPr algn="ctr" defTabSz="914400">
              <a:defRPr sz="1800">
                <a:uFill>
                  <a:solidFill>
                    <a:srgbClr val="000000"/>
                  </a:solidFill>
                </a:uFill>
                <a:latin typeface="+mn-lt"/>
                <a:ea typeface="+mn-ea"/>
                <a:cs typeface="+mn-cs"/>
                <a:sym typeface="Corbel"/>
              </a:defRPr>
            </a:pPr>
          </a:p>
        </p:txBody>
      </p:sp>
      <p:sp>
        <p:nvSpPr>
          <p:cNvPr id="172" name="La Fe Verdera se muestra con Obras"/>
          <p:cNvSpPr txBox="1"/>
          <p:nvPr/>
        </p:nvSpPr>
        <p:spPr>
          <a:xfrm>
            <a:off x="0" y="144958"/>
            <a:ext cx="9144000"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914400">
              <a:defRPr b="1" sz="3900">
                <a:effectLst>
                  <a:outerShdw sx="100000" sy="100000" kx="0" ky="0" algn="b" rotWithShape="0" blurRad="50800" dist="39000" dir="5460000">
                    <a:srgbClr val="000000">
                      <a:alpha val="38000"/>
                    </a:srgbClr>
                  </a:outerShdw>
                </a:effectLst>
                <a:uFill>
                  <a:solidFill>
                    <a:srgbClr val="92C3FD"/>
                  </a:solidFill>
                </a:uFill>
              </a:defRPr>
            </a:lvl1pPr>
          </a:lstStyle>
          <a:p>
            <a:pPr/>
            <a:r>
              <a:t>La Fe Verdera se muestra con Obras</a:t>
            </a:r>
          </a:p>
        </p:txBody>
      </p:sp>
      <p:sp>
        <p:nvSpPr>
          <p:cNvPr id="173" name="Sí alguno habla por ejemplo de la puntualidad, sus palabras le obligan a ser puntual…"/>
          <p:cNvSpPr txBox="1"/>
          <p:nvPr/>
        </p:nvSpPr>
        <p:spPr>
          <a:xfrm>
            <a:off x="-429353" y="1371600"/>
            <a:ext cx="9063349" cy="528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81957" indent="-981957" defTabSz="914400">
              <a:spcBef>
                <a:spcPts val="600"/>
              </a:spcBef>
              <a:buClr>
                <a:srgbClr val="C00000"/>
              </a:buClr>
              <a:buSzPct val="100000"/>
              <a:buFont typeface="Wingdings2"/>
              <a:buChar char="•"/>
              <a:defRPr sz="38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Sí alguno habla por ejemplo de la puntualidad, sus palabras le obligan a ser puntual</a:t>
            </a:r>
          </a:p>
          <a:p>
            <a:pPr marL="981957" indent="-981957" defTabSz="914400">
              <a:spcBef>
                <a:spcPts val="600"/>
              </a:spcBef>
              <a:buClr>
                <a:srgbClr val="C00000"/>
              </a:buClr>
              <a:buSzPct val="100000"/>
              <a:buFont typeface="Wingdings2"/>
              <a:buChar char="•"/>
              <a:defRPr sz="38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Si alguno habla sobre la fidelidad, sus palabras le obligan a ser fiel </a:t>
            </a:r>
          </a:p>
          <a:p>
            <a:pPr marL="981957" indent="-981957" defTabSz="914400">
              <a:spcBef>
                <a:spcPts val="600"/>
              </a:spcBef>
              <a:buClr>
                <a:srgbClr val="C00000"/>
              </a:buClr>
              <a:buSzPct val="100000"/>
              <a:buFont typeface="Wingdings2"/>
              <a:buChar char="•"/>
              <a:defRPr sz="38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Si alguno habla sobre el amor, está obligado por sus palabras a mostrar amor  </a:t>
            </a:r>
          </a:p>
        </p:txBody>
      </p:sp>
      <p:sp>
        <p:nvSpPr>
          <p:cNvPr id="174"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anim calcmode="lin" valueType="num">
                                      <p:cBhvr>
                                        <p:cTn id="7" dur="2000" fill="hold"/>
                                        <p:tgtEl>
                                          <p:spTgt spid="173">
                                            <p:bg/>
                                          </p:spTgt>
                                        </p:tgtEl>
                                        <p:attrNameLst>
                                          <p:attrName>ppt_x</p:attrName>
                                        </p:attrNameLst>
                                      </p:cBhvr>
                                      <p:tavLst>
                                        <p:tav tm="0">
                                          <p:val>
                                            <p:strVal val="#ppt_x"/>
                                          </p:val>
                                        </p:tav>
                                        <p:tav tm="100000">
                                          <p:val>
                                            <p:strVal val="#ppt_x"/>
                                          </p:val>
                                        </p:tav>
                                      </p:tavLst>
                                    </p:anim>
                                    <p:anim calcmode="lin" valueType="num">
                                      <p:cBhvr>
                                        <p:cTn id="8" dur="2000" fill="hold"/>
                                        <p:tgtEl>
                                          <p:spTgt spid="173">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173">
                                            <p:txEl>
                                              <p:pRg st="0" end="0"/>
                                            </p:txEl>
                                          </p:spTgt>
                                        </p:tgtEl>
                                        <p:attrNameLst>
                                          <p:attrName>style.visibility</p:attrName>
                                        </p:attrNameLst>
                                      </p:cBhvr>
                                      <p:to>
                                        <p:strVal val="visible"/>
                                      </p:to>
                                    </p:set>
                                    <p:anim calcmode="lin" valueType="num">
                                      <p:cBhvr>
                                        <p:cTn id="11" dur="2000" fill="hold"/>
                                        <p:tgtEl>
                                          <p:spTgt spid="173">
                                            <p:txEl>
                                              <p:pRg st="0" end="0"/>
                                            </p:txEl>
                                          </p:spTgt>
                                        </p:tgtEl>
                                        <p:attrNameLst>
                                          <p:attrName>ppt_x</p:attrName>
                                        </p:attrNameLst>
                                      </p:cBhvr>
                                      <p:tavLst>
                                        <p:tav tm="0">
                                          <p:val>
                                            <p:strVal val="#ppt_x"/>
                                          </p:val>
                                        </p:tav>
                                        <p:tav tm="100000">
                                          <p:val>
                                            <p:strVal val="#ppt_x"/>
                                          </p:val>
                                        </p:tav>
                                      </p:tavLst>
                                    </p:anim>
                                    <p:anim calcmode="lin" valueType="num">
                                      <p:cBhvr>
                                        <p:cTn id="12" dur="2000" fill="hold"/>
                                        <p:tgtEl>
                                          <p:spTgt spid="17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173">
                                            <p:txEl>
                                              <p:pRg st="1" end="1"/>
                                            </p:txEl>
                                          </p:spTgt>
                                        </p:tgtEl>
                                        <p:attrNameLst>
                                          <p:attrName>style.visibility</p:attrName>
                                        </p:attrNameLst>
                                      </p:cBhvr>
                                      <p:to>
                                        <p:strVal val="visible"/>
                                      </p:to>
                                    </p:set>
                                    <p:anim calcmode="lin" valueType="num">
                                      <p:cBhvr>
                                        <p:cTn id="17" dur="2000" fill="hold"/>
                                        <p:tgtEl>
                                          <p:spTgt spid="17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17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173">
                                            <p:txEl>
                                              <p:pRg st="2" end="2"/>
                                            </p:txEl>
                                          </p:spTgt>
                                        </p:tgtEl>
                                        <p:attrNameLst>
                                          <p:attrName>style.visibility</p:attrName>
                                        </p:attrNameLst>
                                      </p:cBhvr>
                                      <p:to>
                                        <p:strVal val="visible"/>
                                      </p:to>
                                    </p:set>
                                    <p:anim calcmode="lin" valueType="num">
                                      <p:cBhvr>
                                        <p:cTn id="23" dur="2000" fill="hold"/>
                                        <p:tgtEl>
                                          <p:spTgt spid="173">
                                            <p:txEl>
                                              <p:pRg st="2" end="2"/>
                                            </p:txEl>
                                          </p:spTgt>
                                        </p:tgtEl>
                                        <p:attrNameLst>
                                          <p:attrName>ppt_x</p:attrName>
                                        </p:attrNameLst>
                                      </p:cBhvr>
                                      <p:tavLst>
                                        <p:tav tm="0">
                                          <p:val>
                                            <p:strVal val="#ppt_x"/>
                                          </p:val>
                                        </p:tav>
                                        <p:tav tm="100000">
                                          <p:val>
                                            <p:strVal val="#ppt_x"/>
                                          </p:val>
                                        </p:tav>
                                      </p:tavLst>
                                    </p:anim>
                                    <p:anim calcmode="lin" valueType="num">
                                      <p:cBhvr>
                                        <p:cTn id="24" dur="2000" fill="hold"/>
                                        <p:tgtEl>
                                          <p:spTgt spid="17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p:cNvSpPr/>
          <p:nvPr/>
        </p:nvSpPr>
        <p:spPr>
          <a:xfrm>
            <a:off x="0" y="1295399"/>
            <a:ext cx="5867400" cy="5119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41" y="0"/>
                </a:moveTo>
                <a:lnTo>
                  <a:pt x="21600" y="0"/>
                </a:lnTo>
                <a:lnTo>
                  <a:pt x="21600" y="18000"/>
                </a:lnTo>
                <a:lnTo>
                  <a:pt x="21600" y="18000"/>
                </a:lnTo>
                <a:cubicBezTo>
                  <a:pt x="21600" y="19988"/>
                  <a:pt x="20194" y="21600"/>
                  <a:pt x="18459" y="21600"/>
                </a:cubicBezTo>
                <a:lnTo>
                  <a:pt x="0" y="21600"/>
                </a:lnTo>
                <a:lnTo>
                  <a:pt x="0" y="3600"/>
                </a:lnTo>
                <a:lnTo>
                  <a:pt x="0" y="3600"/>
                </a:lnTo>
                <a:cubicBezTo>
                  <a:pt x="0" y="1612"/>
                  <a:pt x="1406" y="0"/>
                  <a:pt x="3141" y="0"/>
                </a:cubicBezTo>
                <a:close/>
              </a:path>
            </a:pathLst>
          </a:custGeom>
          <a:solidFill>
            <a:srgbClr val="FFE8C3"/>
          </a:solidFill>
          <a:ln w="12700">
            <a:miter lim="400000"/>
          </a:ln>
          <a:effectLst>
            <a:outerShdw sx="100000" sy="100000" kx="0" ky="0" algn="b" rotWithShape="0" blurRad="50800" dist="27940" dir="5400000">
              <a:srgbClr val="000000">
                <a:alpha val="32000"/>
              </a:srgbClr>
            </a:outerShdw>
          </a:effectLst>
        </p:spPr>
        <p:txBody>
          <a:bodyPr lIns="50800" tIns="50800" rIns="50800" bIns="50800" anchor="ctr"/>
          <a:lstStyle/>
          <a:p>
            <a:pPr algn="ctr" defTabSz="914400">
              <a:defRPr sz="1800">
                <a:uFill>
                  <a:solidFill>
                    <a:srgbClr val="000000"/>
                  </a:solidFill>
                </a:uFill>
                <a:latin typeface="+mn-lt"/>
                <a:ea typeface="+mn-ea"/>
                <a:cs typeface="+mn-cs"/>
                <a:sym typeface="Corbel"/>
              </a:defRPr>
            </a:pPr>
          </a:p>
        </p:txBody>
      </p:sp>
      <p:sp>
        <p:nvSpPr>
          <p:cNvPr id="179" name="La prueba de una Fe muerta"/>
          <p:cNvSpPr txBox="1"/>
          <p:nvPr/>
        </p:nvSpPr>
        <p:spPr>
          <a:xfrm>
            <a:off x="0" y="144958"/>
            <a:ext cx="9144000"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914400">
              <a:defRPr b="1" sz="4400">
                <a:effectLst>
                  <a:outerShdw sx="100000" sy="100000" kx="0" ky="0" algn="b" rotWithShape="0" blurRad="50800" dist="39000" dir="5460000">
                    <a:srgbClr val="000000">
                      <a:alpha val="38000"/>
                    </a:srgbClr>
                  </a:outerShdw>
                </a:effectLst>
                <a:uFill>
                  <a:solidFill>
                    <a:srgbClr val="92C3FD"/>
                  </a:solidFill>
                </a:uFill>
              </a:defRPr>
            </a:lvl1pPr>
          </a:lstStyle>
          <a:p>
            <a:pPr/>
            <a:r>
              <a:t>La prueba de una Fe muerta</a:t>
            </a:r>
          </a:p>
        </p:txBody>
      </p:sp>
      <p:sp>
        <p:nvSpPr>
          <p:cNvPr id="180" name="No obedece el evangelio –.              Mar 16:16; Rom 10:16…"/>
          <p:cNvSpPr txBox="1"/>
          <p:nvPr/>
        </p:nvSpPr>
        <p:spPr>
          <a:xfrm>
            <a:off x="0" y="3064279"/>
            <a:ext cx="6312109"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723547" indent="-723547" defTabSz="914400">
              <a:spcBef>
                <a:spcPts val="600"/>
              </a:spcBef>
              <a:buClr>
                <a:srgbClr val="C00000"/>
              </a:buClr>
              <a:buSzPct val="100000"/>
              <a:buFont typeface="Wingdings2"/>
              <a:buChar char="•"/>
              <a:defRPr sz="1800">
                <a:uFill>
                  <a:solidFill>
                    <a:srgbClr val="000000"/>
                  </a:solidFill>
                </a:uFill>
                <a:latin typeface="+mn-lt"/>
                <a:ea typeface="+mn-ea"/>
                <a:cs typeface="+mn-cs"/>
                <a:sym typeface="Corbel"/>
              </a:defRPr>
            </a:pPr>
            <a:r>
              <a:rPr b="1" sz="2800">
                <a:effectLst>
                  <a:outerShdw sx="100000" sy="100000" kx="0" ky="0" algn="b" rotWithShape="0" blurRad="63500" dist="310007" dir="7680000">
                    <a:srgbClr val="000000">
                      <a:alpha val="32000"/>
                    </a:srgbClr>
                  </a:outerShdw>
                </a:effectLst>
                <a:latin typeface="Gill Sans"/>
                <a:ea typeface="Gill Sans"/>
                <a:cs typeface="Gill Sans"/>
                <a:sym typeface="Gill Sans"/>
              </a:rPr>
              <a:t>No obedece el evangelio –.              Mar 16:16; Rom 10:16</a:t>
            </a:r>
          </a:p>
          <a:p>
            <a:pPr marL="723547" indent="-723547" defTabSz="914400">
              <a:spcBef>
                <a:spcPts val="600"/>
              </a:spcBef>
              <a:buClr>
                <a:srgbClr val="C00000"/>
              </a:buClr>
              <a:buSzPct val="100000"/>
              <a:buFont typeface="Wingdings2"/>
              <a:buChar char="•"/>
              <a:defRPr sz="1800">
                <a:uFill>
                  <a:solidFill>
                    <a:srgbClr val="000000"/>
                  </a:solidFill>
                </a:uFill>
                <a:latin typeface="+mn-lt"/>
                <a:ea typeface="+mn-ea"/>
                <a:cs typeface="+mn-cs"/>
                <a:sym typeface="Corbel"/>
              </a:defRPr>
            </a:pPr>
            <a:r>
              <a:rPr b="1" sz="2800">
                <a:effectLst>
                  <a:outerShdw sx="100000" sy="100000" kx="0" ky="0" algn="b" rotWithShape="0" blurRad="63500" dist="310007" dir="7680000">
                    <a:srgbClr val="000000">
                      <a:alpha val="32000"/>
                    </a:srgbClr>
                  </a:outerShdw>
                </a:effectLst>
                <a:latin typeface="Gill Sans"/>
                <a:ea typeface="Gill Sans"/>
                <a:cs typeface="Gill Sans"/>
                <a:sym typeface="Gill Sans"/>
              </a:rPr>
              <a:t>Que no anda en Luz – 1 Jn 1:5-7</a:t>
            </a:r>
          </a:p>
          <a:p>
            <a:pPr marL="723547" indent="-723547" defTabSz="914400">
              <a:spcBef>
                <a:spcPts val="600"/>
              </a:spcBef>
              <a:buClr>
                <a:srgbClr val="C00000"/>
              </a:buClr>
              <a:buSzPct val="100000"/>
              <a:buFont typeface="Wingdings2"/>
              <a:buChar char="•"/>
              <a:defRPr sz="1800">
                <a:uFill>
                  <a:solidFill>
                    <a:srgbClr val="000000"/>
                  </a:solidFill>
                </a:uFill>
                <a:latin typeface="+mn-lt"/>
                <a:ea typeface="+mn-ea"/>
                <a:cs typeface="+mn-cs"/>
                <a:sym typeface="Corbel"/>
              </a:defRPr>
            </a:pPr>
            <a:r>
              <a:rPr b="1" sz="2800">
                <a:effectLst>
                  <a:outerShdw sx="100000" sy="100000" kx="0" ky="0" algn="b" rotWithShape="0" blurRad="63500" dist="310007" dir="7680000">
                    <a:srgbClr val="000000">
                      <a:alpha val="32000"/>
                    </a:srgbClr>
                  </a:outerShdw>
                </a:effectLst>
                <a:latin typeface="Gill Sans"/>
                <a:ea typeface="Gill Sans"/>
                <a:cs typeface="Gill Sans"/>
                <a:sym typeface="Gill Sans"/>
              </a:rPr>
              <a:t>Traspasa la doctrina – 2 Jn 1:9</a:t>
            </a:r>
          </a:p>
          <a:p>
            <a:pPr marL="723547" indent="-723547" defTabSz="914400">
              <a:spcBef>
                <a:spcPts val="600"/>
              </a:spcBef>
              <a:buClr>
                <a:srgbClr val="C00000"/>
              </a:buClr>
              <a:buSzPct val="100000"/>
              <a:buFont typeface="Wingdings2"/>
              <a:buChar char="•"/>
              <a:defRPr sz="1800">
                <a:uFill>
                  <a:solidFill>
                    <a:srgbClr val="000000"/>
                  </a:solidFill>
                </a:uFill>
                <a:latin typeface="+mn-lt"/>
                <a:ea typeface="+mn-ea"/>
                <a:cs typeface="+mn-cs"/>
                <a:sym typeface="Corbel"/>
              </a:defRPr>
            </a:pPr>
            <a:r>
              <a:rPr b="1" sz="2800">
                <a:effectLst>
                  <a:outerShdw sx="100000" sy="100000" kx="0" ky="0" algn="b" rotWithShape="0" blurRad="63500" dist="310007" dir="7680000">
                    <a:srgbClr val="000000">
                      <a:alpha val="32000"/>
                    </a:srgbClr>
                  </a:outerShdw>
                </a:effectLst>
                <a:latin typeface="Gill Sans"/>
                <a:ea typeface="Gill Sans"/>
                <a:cs typeface="Gill Sans"/>
                <a:sym typeface="Gill Sans"/>
              </a:rPr>
              <a:t>Así no se puede agradar a Dios – Heb 11:6</a:t>
            </a:r>
          </a:p>
        </p:txBody>
      </p:sp>
      <p:sp>
        <p:nvSpPr>
          <p:cNvPr id="181"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pic>
        <p:nvPicPr>
          <p:cNvPr id="182" name="image8.jpg" descr="image8.jpg">
            <a:hlinkClick r:id="rId3" invalidUrl="" action="" tgtFrame="" tooltip="" history="1" highlightClick="0" endSnd="0"/>
          </p:cNvPr>
          <p:cNvPicPr>
            <a:picLocks noChangeAspect="1"/>
          </p:cNvPicPr>
          <p:nvPr/>
        </p:nvPicPr>
        <p:blipFill>
          <a:blip r:embed="rId4">
            <a:extLst/>
          </a:blip>
          <a:stretch>
            <a:fillRect/>
          </a:stretch>
        </p:blipFill>
        <p:spPr>
          <a:xfrm>
            <a:off x="5845991" y="1151990"/>
            <a:ext cx="3276601" cy="4934964"/>
          </a:xfrm>
          <a:prstGeom prst="rect">
            <a:avLst/>
          </a:prstGeom>
          <a:ln w="12700">
            <a:miter lim="400000"/>
          </a:ln>
        </p:spPr>
      </p:pic>
      <p:sp>
        <p:nvSpPr>
          <p:cNvPr id="183" name="Una Fe muerta es aquella que no obedece a Dios"/>
          <p:cNvSpPr txBox="1"/>
          <p:nvPr/>
        </p:nvSpPr>
        <p:spPr>
          <a:xfrm>
            <a:off x="533400" y="1600200"/>
            <a:ext cx="5181600" cy="154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914400">
              <a:defRPr b="1" sz="3200">
                <a:uFill>
                  <a:solidFill>
                    <a:srgbClr val="000000"/>
                  </a:solidFill>
                </a:uFill>
                <a:latin typeface="Gill Sans"/>
                <a:ea typeface="Gill Sans"/>
                <a:cs typeface="Gill Sans"/>
                <a:sym typeface="Gill Sans"/>
              </a:defRPr>
            </a:lvl1pPr>
          </a:lstStyle>
          <a:p>
            <a:pPr>
              <a:defRPr b="0" sz="1800">
                <a:latin typeface="+mn-lt"/>
                <a:ea typeface="+mn-ea"/>
                <a:cs typeface="+mn-cs"/>
                <a:sym typeface="Corbel"/>
              </a:defRPr>
            </a:pPr>
            <a:r>
              <a:rPr b="1" sz="3200">
                <a:latin typeface="Gill Sans"/>
                <a:ea typeface="Gill Sans"/>
                <a:cs typeface="Gill Sans"/>
                <a:sym typeface="Gill Sans"/>
              </a:rPr>
              <a:t>Una Fe muerta es aquella que no obedece a Dios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83"/>
                                        </p:tgtEl>
                                        <p:attrNameLst>
                                          <p:attrName>style.visibility</p:attrName>
                                        </p:attrNameLst>
                                      </p:cBhvr>
                                      <p:to>
                                        <p:strVal val="visible"/>
                                      </p:to>
                                    </p:set>
                                    <p:anim calcmode="lin" valueType="num">
                                      <p:cBhvr>
                                        <p:cTn id="7" dur="2000" fill="hold"/>
                                        <p:tgtEl>
                                          <p:spTgt spid="183"/>
                                        </p:tgtEl>
                                        <p:attrNameLst>
                                          <p:attrName>ppt_x</p:attrName>
                                        </p:attrNameLst>
                                      </p:cBhvr>
                                      <p:tavLst>
                                        <p:tav tm="0">
                                          <p:val>
                                            <p:strVal val="#ppt_x"/>
                                          </p:val>
                                        </p:tav>
                                        <p:tav tm="100000">
                                          <p:val>
                                            <p:strVal val="#ppt_x"/>
                                          </p:val>
                                        </p:tav>
                                      </p:tavLst>
                                    </p:anim>
                                    <p:anim calcmode="lin" valueType="num">
                                      <p:cBhvr>
                                        <p:cTn id="8" dur="2000" fill="hold"/>
                                        <p:tgtEl>
                                          <p:spTgt spid="18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80">
                                            <p:bg/>
                                          </p:spTgt>
                                        </p:tgtEl>
                                        <p:attrNameLst>
                                          <p:attrName>style.visibility</p:attrName>
                                        </p:attrNameLst>
                                      </p:cBhvr>
                                      <p:to>
                                        <p:strVal val="visible"/>
                                      </p:to>
                                    </p:set>
                                    <p:anim calcmode="lin" valueType="num">
                                      <p:cBhvr>
                                        <p:cTn id="13" dur="2000" fill="hold"/>
                                        <p:tgtEl>
                                          <p:spTgt spid="180">
                                            <p:bg/>
                                          </p:spTgt>
                                        </p:tgtEl>
                                        <p:attrNameLst>
                                          <p:attrName>ppt_x</p:attrName>
                                        </p:attrNameLst>
                                      </p:cBhvr>
                                      <p:tavLst>
                                        <p:tav tm="0">
                                          <p:val>
                                            <p:strVal val="#ppt_x"/>
                                          </p:val>
                                        </p:tav>
                                        <p:tav tm="100000">
                                          <p:val>
                                            <p:strVal val="#ppt_x"/>
                                          </p:val>
                                        </p:tav>
                                      </p:tavLst>
                                    </p:anim>
                                    <p:anim calcmode="lin" valueType="num">
                                      <p:cBhvr>
                                        <p:cTn id="14" dur="2000" fill="hold"/>
                                        <p:tgtEl>
                                          <p:spTgt spid="180">
                                            <p:bg/>
                                          </p:spTgt>
                                        </p:tgtEl>
                                        <p:attrNameLst>
                                          <p:attrName>ppt_y</p:attrName>
                                        </p:attrNameLst>
                                      </p:cBhvr>
                                      <p:tavLst>
                                        <p:tav tm="0">
                                          <p:val>
                                            <p:strVal val="0-#ppt_h/2"/>
                                          </p:val>
                                        </p:tav>
                                        <p:tav tm="100000">
                                          <p:val>
                                            <p:strVal val="#ppt_y"/>
                                          </p:val>
                                        </p:tav>
                                      </p:tavLst>
                                    </p:anim>
                                  </p:childTnLst>
                                </p:cTn>
                              </p:par>
                              <p:par>
                                <p:cTn id="15" presetClass="entr" nodeType="withEffect" presetSubtype="1" presetID="2" grpId="2" fill="hold">
                                  <p:stCondLst>
                                    <p:cond delay="0"/>
                                  </p:stCondLst>
                                  <p:iterate type="el" backwards="0">
                                    <p:tmAbs val="0"/>
                                  </p:iterate>
                                  <p:childTnLst>
                                    <p:set>
                                      <p:cBhvr>
                                        <p:cTn id="16" fill="hold"/>
                                        <p:tgtEl>
                                          <p:spTgt spid="180">
                                            <p:txEl>
                                              <p:pRg st="0" end="0"/>
                                            </p:txEl>
                                          </p:spTgt>
                                        </p:tgtEl>
                                        <p:attrNameLst>
                                          <p:attrName>style.visibility</p:attrName>
                                        </p:attrNameLst>
                                      </p:cBhvr>
                                      <p:to>
                                        <p:strVal val="visible"/>
                                      </p:to>
                                    </p:set>
                                    <p:anim calcmode="lin" valueType="num">
                                      <p:cBhvr>
                                        <p:cTn id="17" dur="2000" fill="hold"/>
                                        <p:tgtEl>
                                          <p:spTgt spid="180">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18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2" fill="hold">
                                  <p:stCondLst>
                                    <p:cond delay="0"/>
                                  </p:stCondLst>
                                  <p:iterate type="el" backwards="0">
                                    <p:tmAbs val="0"/>
                                  </p:iterate>
                                  <p:childTnLst>
                                    <p:set>
                                      <p:cBhvr>
                                        <p:cTn id="22" fill="hold"/>
                                        <p:tgtEl>
                                          <p:spTgt spid="180">
                                            <p:txEl>
                                              <p:pRg st="1" end="1"/>
                                            </p:txEl>
                                          </p:spTgt>
                                        </p:tgtEl>
                                        <p:attrNameLst>
                                          <p:attrName>style.visibility</p:attrName>
                                        </p:attrNameLst>
                                      </p:cBhvr>
                                      <p:to>
                                        <p:strVal val="visible"/>
                                      </p:to>
                                    </p:set>
                                    <p:anim calcmode="lin" valueType="num">
                                      <p:cBhvr>
                                        <p:cTn id="23" dur="2000" fill="hold"/>
                                        <p:tgtEl>
                                          <p:spTgt spid="180">
                                            <p:txEl>
                                              <p:pRg st="1" end="1"/>
                                            </p:txEl>
                                          </p:spTgt>
                                        </p:tgtEl>
                                        <p:attrNameLst>
                                          <p:attrName>ppt_x</p:attrName>
                                        </p:attrNameLst>
                                      </p:cBhvr>
                                      <p:tavLst>
                                        <p:tav tm="0">
                                          <p:val>
                                            <p:strVal val="#ppt_x"/>
                                          </p:val>
                                        </p:tav>
                                        <p:tav tm="100000">
                                          <p:val>
                                            <p:strVal val="#ppt_x"/>
                                          </p:val>
                                        </p:tav>
                                      </p:tavLst>
                                    </p:anim>
                                    <p:anim calcmode="lin" valueType="num">
                                      <p:cBhvr>
                                        <p:cTn id="24" dur="2000" fill="hold"/>
                                        <p:tgtEl>
                                          <p:spTgt spid="18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2" fill="hold">
                                  <p:stCondLst>
                                    <p:cond delay="0"/>
                                  </p:stCondLst>
                                  <p:iterate type="el" backwards="0">
                                    <p:tmAbs val="0"/>
                                  </p:iterate>
                                  <p:childTnLst>
                                    <p:set>
                                      <p:cBhvr>
                                        <p:cTn id="28" fill="hold"/>
                                        <p:tgtEl>
                                          <p:spTgt spid="180">
                                            <p:txEl>
                                              <p:pRg st="2" end="2"/>
                                            </p:txEl>
                                          </p:spTgt>
                                        </p:tgtEl>
                                        <p:attrNameLst>
                                          <p:attrName>style.visibility</p:attrName>
                                        </p:attrNameLst>
                                      </p:cBhvr>
                                      <p:to>
                                        <p:strVal val="visible"/>
                                      </p:to>
                                    </p:set>
                                    <p:anim calcmode="lin" valueType="num">
                                      <p:cBhvr>
                                        <p:cTn id="29" dur="2000" fill="hold"/>
                                        <p:tgtEl>
                                          <p:spTgt spid="180">
                                            <p:txEl>
                                              <p:pRg st="2" end="2"/>
                                            </p:txEl>
                                          </p:spTgt>
                                        </p:tgtEl>
                                        <p:attrNameLst>
                                          <p:attrName>ppt_x</p:attrName>
                                        </p:attrNameLst>
                                      </p:cBhvr>
                                      <p:tavLst>
                                        <p:tav tm="0">
                                          <p:val>
                                            <p:strVal val="#ppt_x"/>
                                          </p:val>
                                        </p:tav>
                                        <p:tav tm="100000">
                                          <p:val>
                                            <p:strVal val="#ppt_x"/>
                                          </p:val>
                                        </p:tav>
                                      </p:tavLst>
                                    </p:anim>
                                    <p:anim calcmode="lin" valueType="num">
                                      <p:cBhvr>
                                        <p:cTn id="30" dur="2000" fill="hold"/>
                                        <p:tgtEl>
                                          <p:spTgt spid="18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 grpId="2" fill="hold">
                                  <p:stCondLst>
                                    <p:cond delay="0"/>
                                  </p:stCondLst>
                                  <p:iterate type="el" backwards="0">
                                    <p:tmAbs val="0"/>
                                  </p:iterate>
                                  <p:childTnLst>
                                    <p:set>
                                      <p:cBhvr>
                                        <p:cTn id="34" fill="hold"/>
                                        <p:tgtEl>
                                          <p:spTgt spid="180">
                                            <p:txEl>
                                              <p:pRg st="3" end="3"/>
                                            </p:txEl>
                                          </p:spTgt>
                                        </p:tgtEl>
                                        <p:attrNameLst>
                                          <p:attrName>style.visibility</p:attrName>
                                        </p:attrNameLst>
                                      </p:cBhvr>
                                      <p:to>
                                        <p:strVal val="visible"/>
                                      </p:to>
                                    </p:set>
                                    <p:anim calcmode="lin" valueType="num">
                                      <p:cBhvr>
                                        <p:cTn id="35" dur="2000" fill="hold"/>
                                        <p:tgtEl>
                                          <p:spTgt spid="180">
                                            <p:txEl>
                                              <p:pRg st="3" end="3"/>
                                            </p:txEl>
                                          </p:spTgt>
                                        </p:tgtEl>
                                        <p:attrNameLst>
                                          <p:attrName>ppt_x</p:attrName>
                                        </p:attrNameLst>
                                      </p:cBhvr>
                                      <p:tavLst>
                                        <p:tav tm="0">
                                          <p:val>
                                            <p:strVal val="#ppt_x"/>
                                          </p:val>
                                        </p:tav>
                                        <p:tav tm="100000">
                                          <p:val>
                                            <p:strVal val="#ppt_x"/>
                                          </p:val>
                                        </p:tav>
                                      </p:tavLst>
                                    </p:anim>
                                    <p:anim calcmode="lin" valueType="num">
                                      <p:cBhvr>
                                        <p:cTn id="36" dur="2000" fill="hold"/>
                                        <p:tgtEl>
                                          <p:spTgt spid="180">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0" grpId="2"/>
      <p:bldP build="whole" bldLvl="1" animBg="1" rev="0" advAuto="0" spid="18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Como viene la fe a morir?"/>
          <p:cNvSpPr txBox="1"/>
          <p:nvPr/>
        </p:nvSpPr>
        <p:spPr>
          <a:xfrm>
            <a:off x="0" y="144958"/>
            <a:ext cx="9144000" cy="77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defTabSz="914400">
              <a:defRPr b="1" sz="4400">
                <a:solidFill>
                  <a:srgbClr val="92C3FD"/>
                </a:solidFill>
                <a:effectLst>
                  <a:outerShdw sx="100000" sy="100000" kx="0" ky="0" algn="b" rotWithShape="0" blurRad="50800" dist="39000" dir="5460000">
                    <a:srgbClr val="000000">
                      <a:alpha val="38000"/>
                    </a:srgbClr>
                  </a:outerShdw>
                </a:effectLst>
                <a:uFill>
                  <a:solidFill>
                    <a:srgbClr val="92C3FD"/>
                  </a:solidFill>
                </a:uFill>
              </a:defRPr>
            </a:lvl1pPr>
          </a:lstStyle>
          <a:p>
            <a:pPr>
              <a:defRPr b="0" sz="1800">
                <a:solidFill>
                  <a:srgbClr val="000000"/>
                </a:solidFill>
                <a:effectLst/>
                <a:uFill>
                  <a:solidFill>
                    <a:srgbClr val="000000"/>
                  </a:solidFill>
                </a:uFill>
                <a:latin typeface="+mn-lt"/>
                <a:ea typeface="+mn-ea"/>
                <a:cs typeface="+mn-cs"/>
                <a:sym typeface="Corbel"/>
              </a:defRPr>
            </a:pPr>
            <a:r>
              <a:rPr b="1" sz="4400">
                <a:solidFill>
                  <a:srgbClr val="92C3FD"/>
                </a:solidFill>
                <a:effectLst>
                  <a:outerShdw sx="100000" sy="100000" kx="0" ky="0" algn="b" rotWithShape="0" blurRad="50800" dist="39000" dir="5460000">
                    <a:srgbClr val="000000">
                      <a:alpha val="38000"/>
                    </a:srgbClr>
                  </a:outerShdw>
                </a:effectLst>
                <a:uFill>
                  <a:solidFill>
                    <a:srgbClr val="92C3FD"/>
                  </a:solidFill>
                </a:uFill>
                <a:latin typeface="Helvetica"/>
                <a:ea typeface="Helvetica"/>
                <a:cs typeface="Helvetica"/>
                <a:sym typeface="Helvetica"/>
              </a:rPr>
              <a:t>¿Como viene la fe a morir?</a:t>
            </a:r>
          </a:p>
        </p:txBody>
      </p:sp>
      <p:sp>
        <p:nvSpPr>
          <p:cNvPr id="188" name="Shape"/>
          <p:cNvSpPr/>
          <p:nvPr/>
        </p:nvSpPr>
        <p:spPr>
          <a:xfrm>
            <a:off x="449705" y="1271353"/>
            <a:ext cx="6553201" cy="5562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30" y="0"/>
                </a:moveTo>
                <a:lnTo>
                  <a:pt x="21600" y="0"/>
                </a:lnTo>
                <a:lnTo>
                  <a:pt x="21600" y="18000"/>
                </a:lnTo>
                <a:lnTo>
                  <a:pt x="21600" y="18000"/>
                </a:lnTo>
                <a:cubicBezTo>
                  <a:pt x="21600" y="19988"/>
                  <a:pt x="20288" y="21600"/>
                  <a:pt x="18670" y="21600"/>
                </a:cubicBezTo>
                <a:lnTo>
                  <a:pt x="0" y="21600"/>
                </a:lnTo>
                <a:lnTo>
                  <a:pt x="0" y="3600"/>
                </a:lnTo>
                <a:lnTo>
                  <a:pt x="0" y="3600"/>
                </a:lnTo>
                <a:cubicBezTo>
                  <a:pt x="0" y="1612"/>
                  <a:pt x="1312" y="0"/>
                  <a:pt x="2930" y="0"/>
                </a:cubicBezTo>
                <a:close/>
              </a:path>
            </a:pathLst>
          </a:custGeom>
          <a:solidFill>
            <a:srgbClr val="FFE8C3"/>
          </a:solidFill>
          <a:ln w="12700">
            <a:miter lim="400000"/>
          </a:ln>
          <a:effectLst>
            <a:outerShdw sx="100000" sy="100000" kx="0" ky="0" algn="b" rotWithShape="0" blurRad="50800" dist="27940" dir="5400000">
              <a:srgbClr val="000000">
                <a:alpha val="32000"/>
              </a:srgbClr>
            </a:outerShdw>
          </a:effectLst>
        </p:spPr>
        <p:txBody>
          <a:bodyPr lIns="50800" tIns="50800" rIns="50800" bIns="50800" anchor="ctr"/>
          <a:lstStyle/>
          <a:p>
            <a:pPr algn="ctr" defTabSz="914400">
              <a:defRPr sz="1800">
                <a:uFill>
                  <a:solidFill>
                    <a:srgbClr val="000000"/>
                  </a:solidFill>
                </a:uFill>
                <a:latin typeface="+mn-lt"/>
                <a:ea typeface="+mn-ea"/>
                <a:cs typeface="+mn-cs"/>
                <a:sym typeface="Corbel"/>
              </a:defRPr>
            </a:pPr>
          </a:p>
        </p:txBody>
      </p:sp>
      <p:sp>
        <p:nvSpPr>
          <p:cNvPr id="189" name="No respeta a Dios y su palabra – Prov. 1:7; Ps. 112:1; Heb 4:1…"/>
          <p:cNvSpPr txBox="1"/>
          <p:nvPr/>
        </p:nvSpPr>
        <p:spPr>
          <a:xfrm>
            <a:off x="546069" y="1552746"/>
            <a:ext cx="6553201" cy="52674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775229" indent="-775229" defTabSz="914400">
              <a:spcBef>
                <a:spcPts val="600"/>
              </a:spcBef>
              <a:buClr>
                <a:srgbClr val="C00000"/>
              </a:buClr>
              <a:buSzPct val="100000"/>
              <a:buFont typeface="Wingdings2"/>
              <a:buChar char="•"/>
              <a:defRPr sz="30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Helvetica"/>
                <a:ea typeface="Helvetica"/>
                <a:cs typeface="Helvetica"/>
                <a:sym typeface="Helvetica"/>
              </a:rPr>
              <a:t>No respeta a Dios y su palabra </a:t>
            </a: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 Prov. 1:7; Ps. 112:1; Heb 4:1</a:t>
            </a:r>
          </a:p>
          <a:p>
            <a:pPr marL="775229" indent="-775229" defTabSz="914400">
              <a:spcBef>
                <a:spcPts val="600"/>
              </a:spcBef>
              <a:buClr>
                <a:srgbClr val="C00000"/>
              </a:buClr>
              <a:buSzPct val="100000"/>
              <a:buFont typeface="Wingdings2"/>
              <a:buChar char="•"/>
              <a:defRPr sz="30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Helvetica"/>
                <a:ea typeface="Helvetica"/>
                <a:cs typeface="Helvetica"/>
                <a:sym typeface="Helvetica"/>
              </a:rPr>
              <a:t>Mal alimentación </a:t>
            </a: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 Rom. 10:17; Hos. 4:6; 1 Ped. 2:1,2</a:t>
            </a:r>
          </a:p>
          <a:p>
            <a:pPr marL="775229" indent="-775229" defTabSz="914400">
              <a:spcBef>
                <a:spcPts val="600"/>
              </a:spcBef>
              <a:buClr>
                <a:srgbClr val="C00000"/>
              </a:buClr>
              <a:buSzPct val="100000"/>
              <a:buFont typeface="Wingdings2"/>
              <a:buChar char="•"/>
              <a:defRPr sz="30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Helvetica"/>
                <a:ea typeface="Helvetica"/>
                <a:cs typeface="Helvetica"/>
                <a:sym typeface="Helvetica"/>
              </a:rPr>
              <a:t>Actitudes malas </a:t>
            </a: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 (orgullo, egoísmo, mundanalidad, etc) -       Tim. 4:10</a:t>
            </a:r>
          </a:p>
          <a:p>
            <a:pPr marL="775229" indent="-775229" defTabSz="914400">
              <a:spcBef>
                <a:spcPts val="600"/>
              </a:spcBef>
              <a:buClr>
                <a:srgbClr val="C00000"/>
              </a:buClr>
              <a:buSzPct val="100000"/>
              <a:buFont typeface="Wingdings2"/>
              <a:buChar char="•"/>
              <a:defRPr sz="30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Helvetica"/>
                <a:ea typeface="Helvetica"/>
                <a:cs typeface="Helvetica"/>
                <a:sym typeface="Helvetica"/>
              </a:rPr>
              <a:t>Indiferencia </a:t>
            </a: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  Mat 24:12; Rev. 3:15-19</a:t>
            </a:r>
          </a:p>
          <a:p>
            <a:pPr marL="775229" indent="-775229" defTabSz="914400">
              <a:spcBef>
                <a:spcPts val="600"/>
              </a:spcBef>
              <a:buClr>
                <a:srgbClr val="C00000"/>
              </a:buClr>
              <a:buSzPct val="100000"/>
              <a:buFont typeface="Wingdings2"/>
              <a:buChar char="•"/>
              <a:defRPr sz="3000">
                <a:uFill>
                  <a:solidFill>
                    <a:srgbClr val="000000"/>
                  </a:solidFill>
                </a:uFill>
                <a:latin typeface="+mn-lt"/>
                <a:ea typeface="+mn-ea"/>
                <a:cs typeface="+mn-cs"/>
                <a:sym typeface="Corbel"/>
              </a:defRPr>
            </a:pPr>
            <a:r>
              <a:rPr b="1">
                <a:effectLst>
                  <a:outerShdw sx="100000" sy="100000" kx="0" ky="0" algn="b" rotWithShape="0" blurRad="63500" dist="310007" dir="7680000">
                    <a:srgbClr val="000000">
                      <a:alpha val="32000"/>
                    </a:srgbClr>
                  </a:outerShdw>
                </a:effectLst>
                <a:latin typeface="Helvetica"/>
                <a:ea typeface="Helvetica"/>
                <a:cs typeface="Helvetica"/>
                <a:sym typeface="Helvetica"/>
              </a:rPr>
              <a:t>Negligencia </a:t>
            </a:r>
            <a:r>
              <a:rPr b="1">
                <a:effectLst>
                  <a:outerShdw sx="100000" sy="100000" kx="0" ky="0" algn="b" rotWithShape="0" blurRad="63500" dist="310007" dir="7680000">
                    <a:srgbClr val="000000">
                      <a:alpha val="32000"/>
                    </a:srgbClr>
                  </a:outerShdw>
                </a:effectLst>
                <a:latin typeface="Gill Sans"/>
                <a:ea typeface="Gill Sans"/>
                <a:cs typeface="Gill Sans"/>
                <a:sym typeface="Gill Sans"/>
              </a:rPr>
              <a:t>– Heb 2:3; 4:11</a:t>
            </a:r>
          </a:p>
        </p:txBody>
      </p:sp>
      <p:pic>
        <p:nvPicPr>
          <p:cNvPr id="190" name="image5.jpg" descr="image5.jpg"/>
          <p:cNvPicPr>
            <a:picLocks noChangeAspect="1"/>
          </p:cNvPicPr>
          <p:nvPr/>
        </p:nvPicPr>
        <p:blipFill>
          <a:blip r:embed="rId3">
            <a:extLst/>
          </a:blip>
          <a:stretch>
            <a:fillRect/>
          </a:stretch>
        </p:blipFill>
        <p:spPr>
          <a:xfrm>
            <a:off x="7010399" y="1143000"/>
            <a:ext cx="2133602" cy="4343400"/>
          </a:xfrm>
          <a:prstGeom prst="rect">
            <a:avLst/>
          </a:prstGeom>
          <a:ln w="12700">
            <a:miter lim="400000"/>
          </a:ln>
          <a:effectLst>
            <a:reflection blurRad="0" stA="30000" stPos="0" endA="0" endPos="40000" dist="0" dir="5400000" fadeDir="5400000" sx="100000" sy="-100000" kx="0" ky="0" algn="bl" rotWithShape="0"/>
          </a:effectLst>
        </p:spPr>
      </p:pic>
      <p:sp>
        <p:nvSpPr>
          <p:cNvPr id="191" name="Slide Number"/>
          <p:cNvSpPr txBox="1"/>
          <p:nvPr>
            <p:ph type="sldNum" sz="quarter" idx="4294967295"/>
          </p:nvPr>
        </p:nvSpPr>
        <p:spPr>
          <a:xfrm>
            <a:off x="8534400" y="-120651"/>
            <a:ext cx="609600" cy="24130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89">
                                            <p:bg/>
                                          </p:spTgt>
                                        </p:tgtEl>
                                        <p:attrNameLst>
                                          <p:attrName>style.visibility</p:attrName>
                                        </p:attrNameLst>
                                      </p:cBhvr>
                                      <p:to>
                                        <p:strVal val="visible"/>
                                      </p:to>
                                    </p:set>
                                    <p:anim calcmode="lin" valueType="num">
                                      <p:cBhvr>
                                        <p:cTn id="7" dur="2000" fill="hold"/>
                                        <p:tgtEl>
                                          <p:spTgt spid="189">
                                            <p:bg/>
                                          </p:spTgt>
                                        </p:tgtEl>
                                        <p:attrNameLst>
                                          <p:attrName>ppt_x</p:attrName>
                                        </p:attrNameLst>
                                      </p:cBhvr>
                                      <p:tavLst>
                                        <p:tav tm="0">
                                          <p:val>
                                            <p:strVal val="#ppt_x"/>
                                          </p:val>
                                        </p:tav>
                                        <p:tav tm="100000">
                                          <p:val>
                                            <p:strVal val="#ppt_x"/>
                                          </p:val>
                                        </p:tav>
                                      </p:tavLst>
                                    </p:anim>
                                    <p:anim calcmode="lin" valueType="num">
                                      <p:cBhvr>
                                        <p:cTn id="8" dur="2000" fill="hold"/>
                                        <p:tgtEl>
                                          <p:spTgt spid="189">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189">
                                            <p:txEl>
                                              <p:pRg st="0" end="0"/>
                                            </p:txEl>
                                          </p:spTgt>
                                        </p:tgtEl>
                                        <p:attrNameLst>
                                          <p:attrName>style.visibility</p:attrName>
                                        </p:attrNameLst>
                                      </p:cBhvr>
                                      <p:to>
                                        <p:strVal val="visible"/>
                                      </p:to>
                                    </p:set>
                                    <p:anim calcmode="lin" valueType="num">
                                      <p:cBhvr>
                                        <p:cTn id="11" dur="2000" fill="hold"/>
                                        <p:tgtEl>
                                          <p:spTgt spid="189">
                                            <p:txEl>
                                              <p:pRg st="0" end="0"/>
                                            </p:txEl>
                                          </p:spTgt>
                                        </p:tgtEl>
                                        <p:attrNameLst>
                                          <p:attrName>ppt_x</p:attrName>
                                        </p:attrNameLst>
                                      </p:cBhvr>
                                      <p:tavLst>
                                        <p:tav tm="0">
                                          <p:val>
                                            <p:strVal val="#ppt_x"/>
                                          </p:val>
                                        </p:tav>
                                        <p:tav tm="100000">
                                          <p:val>
                                            <p:strVal val="#ppt_x"/>
                                          </p:val>
                                        </p:tav>
                                      </p:tavLst>
                                    </p:anim>
                                    <p:anim calcmode="lin" valueType="num">
                                      <p:cBhvr>
                                        <p:cTn id="12" dur="2000" fill="hold"/>
                                        <p:tgtEl>
                                          <p:spTgt spid="18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189">
                                            <p:txEl>
                                              <p:pRg st="1" end="1"/>
                                            </p:txEl>
                                          </p:spTgt>
                                        </p:tgtEl>
                                        <p:attrNameLst>
                                          <p:attrName>style.visibility</p:attrName>
                                        </p:attrNameLst>
                                      </p:cBhvr>
                                      <p:to>
                                        <p:strVal val="visible"/>
                                      </p:to>
                                    </p:set>
                                    <p:anim calcmode="lin" valueType="num">
                                      <p:cBhvr>
                                        <p:cTn id="17" dur="2000" fill="hold"/>
                                        <p:tgtEl>
                                          <p:spTgt spid="189">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18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189">
                                            <p:txEl>
                                              <p:pRg st="2" end="2"/>
                                            </p:txEl>
                                          </p:spTgt>
                                        </p:tgtEl>
                                        <p:attrNameLst>
                                          <p:attrName>style.visibility</p:attrName>
                                        </p:attrNameLst>
                                      </p:cBhvr>
                                      <p:to>
                                        <p:strVal val="visible"/>
                                      </p:to>
                                    </p:set>
                                    <p:anim calcmode="lin" valueType="num">
                                      <p:cBhvr>
                                        <p:cTn id="23" dur="2000" fill="hold"/>
                                        <p:tgtEl>
                                          <p:spTgt spid="189">
                                            <p:txEl>
                                              <p:pRg st="2" end="2"/>
                                            </p:txEl>
                                          </p:spTgt>
                                        </p:tgtEl>
                                        <p:attrNameLst>
                                          <p:attrName>ppt_x</p:attrName>
                                        </p:attrNameLst>
                                      </p:cBhvr>
                                      <p:tavLst>
                                        <p:tav tm="0">
                                          <p:val>
                                            <p:strVal val="#ppt_x"/>
                                          </p:val>
                                        </p:tav>
                                        <p:tav tm="100000">
                                          <p:val>
                                            <p:strVal val="#ppt_x"/>
                                          </p:val>
                                        </p:tav>
                                      </p:tavLst>
                                    </p:anim>
                                    <p:anim calcmode="lin" valueType="num">
                                      <p:cBhvr>
                                        <p:cTn id="24" dur="2000" fill="hold"/>
                                        <p:tgtEl>
                                          <p:spTgt spid="18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 presetID="2" grpId="1" fill="hold">
                                  <p:stCondLst>
                                    <p:cond delay="0"/>
                                  </p:stCondLst>
                                  <p:iterate type="el" backwards="0">
                                    <p:tmAbs val="0"/>
                                  </p:iterate>
                                  <p:childTnLst>
                                    <p:set>
                                      <p:cBhvr>
                                        <p:cTn id="28" fill="hold"/>
                                        <p:tgtEl>
                                          <p:spTgt spid="189">
                                            <p:txEl>
                                              <p:pRg st="3" end="3"/>
                                            </p:txEl>
                                          </p:spTgt>
                                        </p:tgtEl>
                                        <p:attrNameLst>
                                          <p:attrName>style.visibility</p:attrName>
                                        </p:attrNameLst>
                                      </p:cBhvr>
                                      <p:to>
                                        <p:strVal val="visible"/>
                                      </p:to>
                                    </p:set>
                                    <p:anim calcmode="lin" valueType="num">
                                      <p:cBhvr>
                                        <p:cTn id="29" dur="2000" fill="hold"/>
                                        <p:tgtEl>
                                          <p:spTgt spid="189">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18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 grpId="1" fill="hold">
                                  <p:stCondLst>
                                    <p:cond delay="0"/>
                                  </p:stCondLst>
                                  <p:iterate type="el" backwards="0">
                                    <p:tmAbs val="0"/>
                                  </p:iterate>
                                  <p:childTnLst>
                                    <p:set>
                                      <p:cBhvr>
                                        <p:cTn id="34" fill="hold"/>
                                        <p:tgtEl>
                                          <p:spTgt spid="189">
                                            <p:txEl>
                                              <p:pRg st="4" end="4"/>
                                            </p:txEl>
                                          </p:spTgt>
                                        </p:tgtEl>
                                        <p:attrNameLst>
                                          <p:attrName>style.visibility</p:attrName>
                                        </p:attrNameLst>
                                      </p:cBhvr>
                                      <p:to>
                                        <p:strVal val="visible"/>
                                      </p:to>
                                    </p:set>
                                    <p:anim calcmode="lin" valueType="num">
                                      <p:cBhvr>
                                        <p:cTn id="35" dur="2000" fill="hold"/>
                                        <p:tgtEl>
                                          <p:spTgt spid="189">
                                            <p:txEl>
                                              <p:pRg st="4" end="4"/>
                                            </p:txEl>
                                          </p:spTgt>
                                        </p:tgtEl>
                                        <p:attrNameLst>
                                          <p:attrName>ppt_x</p:attrName>
                                        </p:attrNameLst>
                                      </p:cBhvr>
                                      <p:tavLst>
                                        <p:tav tm="0">
                                          <p:val>
                                            <p:strVal val="#ppt_x"/>
                                          </p:val>
                                        </p:tav>
                                        <p:tav tm="100000">
                                          <p:val>
                                            <p:strVal val="#ppt_x"/>
                                          </p:val>
                                        </p:tav>
                                      </p:tavLst>
                                    </p:anim>
                                    <p:anim calcmode="lin" valueType="num">
                                      <p:cBhvr>
                                        <p:cTn id="36" dur="2000" fill="hold"/>
                                        <p:tgtEl>
                                          <p:spTgt spid="18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9"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86F3A"/>
      </a:accent1>
      <a:accent2>
        <a:srgbClr val="165996"/>
      </a:accent2>
      <a:accent3>
        <a:srgbClr val="7276A0"/>
      </a:accent3>
      <a:accent4>
        <a:srgbClr val="7DB434"/>
      </a:accent4>
      <a:accent5>
        <a:srgbClr val="B58900"/>
      </a:accent5>
      <a:accent6>
        <a:srgbClr val="B55C39"/>
      </a:accent6>
      <a:hlink>
        <a:srgbClr val="0000FF"/>
      </a:hlink>
      <a:folHlink>
        <a:srgbClr val="FF00FF"/>
      </a:folHlink>
    </a:clrScheme>
    <a:fontScheme name="Default">
      <a:majorFont>
        <a:latin typeface="Corbel"/>
        <a:ea typeface="Corbel"/>
        <a:cs typeface="Corbel"/>
      </a:majorFont>
      <a:minorFont>
        <a:latin typeface="Corbel"/>
        <a:ea typeface="Corbel"/>
        <a:cs typeface="Corbel"/>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FFFFFF">
                <a:alpha val="50000"/>
              </a:srgbClr>
            </a:outerShdw>
            <a:reflection blurRad="0" stA="20000" stPos="0" endA="0" endPos="40000" dist="0" dir="5400000" fadeDir="5400000" sx="100000" sy="-100000" kx="0" ky="0" algn="bl" rotWithShape="0"/>
          </a:effectLst>
        </a:effectStyle>
        <a:effectStyle>
          <a:effectLst>
            <a:outerShdw sx="100000" sy="100000" kx="0" ky="0" algn="b" rotWithShape="0" blurRad="63500" dist="25400" dir="5400000">
              <a:srgbClr val="FFFFFF">
                <a:alpha val="50000"/>
              </a:srgbClr>
            </a:outerShdw>
            <a:reflection blurRad="0" stA="20000" stPos="0" endA="0" endPos="40000" dist="0" dir="5400000" fadeDir="5400000" sx="100000" sy="-100000" kx="0" ky="0" algn="bl" rotWithShape="0"/>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666E33"/>
          </a:solidFill>
          <a:prstDash val="solid"/>
          <a:round/>
        </a:ln>
        <a:effectLst>
          <a:outerShdw sx="100000" sy="100000" kx="0" ky="0" algn="b" rotWithShape="0" blurRad="63500" dist="25400" dir="5400000">
            <a:srgbClr val="FFFFFF">
              <a:alpha val="50000"/>
            </a:srgbClr>
          </a:outerShdw>
          <a:reflection blurRad="0" stA="20000" stPos="0" endA="0" endPos="40000" dist="0" dir="5400000" fadeDir="5400000" sx="100000" sy="-100000" kx="0" ky="0" algn="bl" rotWithShape="0"/>
        </a:effectLst>
        <a:sp3d/>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686F3A"/>
      </a:accent1>
      <a:accent2>
        <a:srgbClr val="165996"/>
      </a:accent2>
      <a:accent3>
        <a:srgbClr val="7276A0"/>
      </a:accent3>
      <a:accent4>
        <a:srgbClr val="7DB434"/>
      </a:accent4>
      <a:accent5>
        <a:srgbClr val="B58900"/>
      </a:accent5>
      <a:accent6>
        <a:srgbClr val="B55C39"/>
      </a:accent6>
      <a:hlink>
        <a:srgbClr val="0000FF"/>
      </a:hlink>
      <a:folHlink>
        <a:srgbClr val="FF00FF"/>
      </a:folHlink>
    </a:clrScheme>
    <a:fontScheme name="Default">
      <a:majorFont>
        <a:latin typeface="Corbel"/>
        <a:ea typeface="Corbel"/>
        <a:cs typeface="Corbel"/>
      </a:majorFont>
      <a:minorFont>
        <a:latin typeface="Corbel"/>
        <a:ea typeface="Corbel"/>
        <a:cs typeface="Corbel"/>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25400" dir="5400000">
              <a:srgbClr val="FFFFFF">
                <a:alpha val="50000"/>
              </a:srgbClr>
            </a:outerShdw>
            <a:reflection blurRad="0" stA="20000" stPos="0" endA="0" endPos="40000" dist="0" dir="5400000" fadeDir="5400000" sx="100000" sy="-100000" kx="0" ky="0" algn="bl" rotWithShape="0"/>
          </a:effectLst>
        </a:effectStyle>
        <a:effectStyle>
          <a:effectLst>
            <a:outerShdw sx="100000" sy="100000" kx="0" ky="0" algn="b" rotWithShape="0" blurRad="63500" dist="25400" dir="5400000">
              <a:srgbClr val="FFFFFF">
                <a:alpha val="50000"/>
              </a:srgbClr>
            </a:outerShdw>
            <a:reflection blurRad="0" stA="20000" stPos="0" endA="0" endPos="40000" dist="0" dir="5400000" fadeDir="5400000" sx="100000" sy="-100000" kx="0" ky="0" algn="bl" rotWithShape="0"/>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666E33"/>
          </a:solidFill>
          <a:prstDash val="solid"/>
          <a:round/>
        </a:ln>
        <a:effectLst>
          <a:outerShdw sx="100000" sy="100000" kx="0" ky="0" algn="b" rotWithShape="0" blurRad="63500" dist="25400" dir="5400000">
            <a:srgbClr val="FFFFFF">
              <a:alpha val="50000"/>
            </a:srgbClr>
          </a:outerShdw>
          <a:reflection blurRad="0" stA="20000" stPos="0" endA="0" endPos="40000" dist="0" dir="5400000" fadeDir="5400000" sx="100000" sy="-100000" kx="0" ky="0" algn="bl" rotWithShape="0"/>
        </a:effectLst>
        <a:sp3d/>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