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comments/comment1.xml" ContentType="application/vnd.openxmlformats-officedocument.presentationml.comment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66"/>
        </a:solidFill>
        <a:effectLst/>
        <a:uFillTx/>
        <a:latin typeface="Tahoma"/>
        <a:ea typeface="Tahoma"/>
        <a:cs typeface="Tahoma"/>
        <a:sym typeface="Tahoma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66"/>
        </a:solidFill>
        <a:effectLst/>
        <a:uFillTx/>
        <a:latin typeface="Tahoma"/>
        <a:ea typeface="Tahoma"/>
        <a:cs typeface="Tahoma"/>
        <a:sym typeface="Tahoma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66"/>
        </a:solidFill>
        <a:effectLst/>
        <a:uFillTx/>
        <a:latin typeface="Tahoma"/>
        <a:ea typeface="Tahoma"/>
        <a:cs typeface="Tahoma"/>
        <a:sym typeface="Tahoma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66"/>
        </a:solidFill>
        <a:effectLst/>
        <a:uFillTx/>
        <a:latin typeface="Tahoma"/>
        <a:ea typeface="Tahoma"/>
        <a:cs typeface="Tahoma"/>
        <a:sym typeface="Tahoma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66"/>
        </a:solidFill>
        <a:effectLst/>
        <a:uFillTx/>
        <a:latin typeface="Tahoma"/>
        <a:ea typeface="Tahoma"/>
        <a:cs typeface="Tahoma"/>
        <a:sym typeface="Tahoma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66"/>
        </a:solidFill>
        <a:effectLst/>
        <a:uFillTx/>
        <a:latin typeface="Tahoma"/>
        <a:ea typeface="Tahoma"/>
        <a:cs typeface="Tahoma"/>
        <a:sym typeface="Tahoma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66"/>
        </a:solidFill>
        <a:effectLst/>
        <a:uFillTx/>
        <a:latin typeface="Tahoma"/>
        <a:ea typeface="Tahoma"/>
        <a:cs typeface="Tahoma"/>
        <a:sym typeface="Tahoma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66"/>
        </a:solidFill>
        <a:effectLst/>
        <a:uFillTx/>
        <a:latin typeface="Tahoma"/>
        <a:ea typeface="Tahoma"/>
        <a:cs typeface="Tahoma"/>
        <a:sym typeface="Tahoma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66"/>
        </a:solidFill>
        <a:effectLst/>
        <a:uFillTx/>
        <a:latin typeface="Tahoma"/>
        <a:ea typeface="Tahoma"/>
        <a:cs typeface="Tahoma"/>
        <a:sym typeface="Tahom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mAuthor id="0" name="Miguel Rocha" initials="MR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Tahoma"/>
          <a:ea typeface="Tahoma"/>
          <a:cs typeface="Tahoma"/>
        </a:font>
        <a:srgbClr val="000066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2ECFF"/>
          </a:solidFill>
        </a:fill>
      </a:tcStyle>
    </a:wholeTbl>
    <a:band2H>
      <a:tcTxStyle b="def" i="def"/>
      <a:tcStyle>
        <a:tcBdr/>
        <a:fill>
          <a:solidFill>
            <a:srgbClr val="EAF6FF"/>
          </a:solidFill>
        </a:fill>
      </a:tcStyle>
    </a:band2H>
    <a:firstCol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Tahoma"/>
          <a:ea typeface="Tahoma"/>
          <a:cs typeface="Tahoma"/>
        </a:font>
        <a:srgbClr val="000066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Tahoma"/>
          <a:ea typeface="Tahoma"/>
          <a:cs typeface="Tahoma"/>
        </a:font>
        <a:srgbClr val="000066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Tahoma"/>
          <a:ea typeface="Tahoma"/>
          <a:cs typeface="Tahoma"/>
        </a:font>
        <a:srgbClr val="000066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A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Tahoma"/>
          <a:ea typeface="Tahoma"/>
          <a:cs typeface="Tahoma"/>
        </a:font>
        <a:srgbClr val="000066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66"/>
              </a:solidFill>
              <a:prstDash val="solid"/>
              <a:round/>
            </a:ln>
          </a:top>
          <a:bottom>
            <a:ln w="25400" cap="flat">
              <a:solidFill>
                <a:srgbClr val="000066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66"/>
              </a:solidFill>
              <a:prstDash val="solid"/>
              <a:round/>
            </a:ln>
          </a:top>
          <a:bottom>
            <a:ln w="25400" cap="flat">
              <a:solidFill>
                <a:srgbClr val="000066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Tahoma"/>
          <a:ea typeface="Tahoma"/>
          <a:cs typeface="Tahoma"/>
        </a:font>
        <a:srgbClr val="000066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D2"/>
          </a:solidFill>
        </a:fill>
      </a:tcStyle>
    </a:wholeTbl>
    <a:band2H>
      <a:tcTxStyle b="def" i="def"/>
      <a:tcStyle>
        <a:tcBdr/>
        <a:fill>
          <a:solidFill>
            <a:srgbClr val="E6E6EA"/>
          </a:solidFill>
        </a:fill>
      </a:tcStyle>
    </a:band2H>
    <a:firstCol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66"/>
          </a:solidFill>
        </a:fill>
      </a:tcStyle>
    </a:firstCol>
    <a:la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66"/>
          </a:solidFill>
        </a:fill>
      </a:tcStyle>
    </a:lastRow>
    <a:fir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66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comments" Target="comments/comment1.xml"/></Relationships>
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m authorId="0" dt="2015-04-10T10:39:46.253 p.m." idx="1">
    <p:pos x="4754" y="1128"/>
    <p:text/>
    <p:extLst>
      <p:ext uri="{C676402C-5697-4E1C-873F-D02D1690AC5C}">
        <p15:threadingInfo xmlns:p15="http://schemas.microsoft.com/office/powerpoint/2012/main" timeZoneBias="300"/>
      </p:ext>
    </p:extLst>
  </p:cm>
</p:cmLst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60" name="Shape 6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n-lt"/>
        <a:ea typeface="+mn-ea"/>
        <a:cs typeface="+mn-cs"/>
        <a:sym typeface="Arial"/>
      </a:defRPr>
    </a:lvl1pPr>
    <a:lvl2pPr indent="2286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2pPr>
    <a:lvl3pPr indent="4572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3pPr>
    <a:lvl4pPr indent="6858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4pPr>
    <a:lvl5pPr indent="9144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5pPr>
    <a:lvl6pPr indent="11430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6pPr>
    <a:lvl7pPr indent="13716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7pPr>
    <a:lvl8pPr indent="16002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8pPr>
    <a:lvl9pPr indent="18288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"/>
          <p:cNvGrpSpPr/>
          <p:nvPr/>
        </p:nvGrpSpPr>
        <p:grpSpPr>
          <a:xfrm>
            <a:off x="0" y="6350"/>
            <a:ext cx="9140826" cy="6851650"/>
            <a:chOff x="0" y="0"/>
            <a:chExt cx="9140825" cy="6851650"/>
          </a:xfrm>
        </p:grpSpPr>
        <p:grpSp>
          <p:nvGrpSpPr>
            <p:cNvPr id="33" name="Group"/>
            <p:cNvGrpSpPr/>
            <p:nvPr/>
          </p:nvGrpSpPr>
          <p:grpSpPr>
            <a:xfrm>
              <a:off x="0" y="1836737"/>
              <a:ext cx="9140825" cy="5014913"/>
              <a:chOff x="0" y="0"/>
              <a:chExt cx="9140825" cy="5014912"/>
            </a:xfrm>
          </p:grpSpPr>
          <p:sp>
            <p:nvSpPr>
              <p:cNvPr id="31" name="Rectangle"/>
              <p:cNvSpPr/>
              <p:nvPr/>
            </p:nvSpPr>
            <p:spPr>
              <a:xfrm>
                <a:off x="885825" y="0"/>
                <a:ext cx="8255000" cy="5014913"/>
              </a:xfrm>
              <a:prstGeom prst="rect">
                <a:avLst/>
              </a:prstGeom>
              <a:gradFill flip="none" rotWithShape="1">
                <a:gsLst>
                  <a:gs pos="0">
                    <a:srgbClr val="000099"/>
                  </a:gs>
                  <a:gs pos="100000">
                    <a:srgbClr val="000066"/>
                  </a:gs>
                </a:gsLst>
                <a:lin ang="108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32" name="Rectangle"/>
              <p:cNvSpPr/>
              <p:nvPr/>
            </p:nvSpPr>
            <p:spPr>
              <a:xfrm>
                <a:off x="0" y="0"/>
                <a:ext cx="885825" cy="5014913"/>
              </a:xfrm>
              <a:prstGeom prst="rect">
                <a:avLst/>
              </a:prstGeom>
              <a:gradFill flip="none" rotWithShape="1">
                <a:gsLst>
                  <a:gs pos="0">
                    <a:srgbClr val="000099"/>
                  </a:gs>
                  <a:gs pos="100000">
                    <a:srgbClr val="000066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  <p:sp>
          <p:nvSpPr>
            <p:cNvPr id="34" name="Rectangle"/>
            <p:cNvSpPr/>
            <p:nvPr/>
          </p:nvSpPr>
          <p:spPr>
            <a:xfrm>
              <a:off x="876300" y="1503362"/>
              <a:ext cx="19050" cy="666751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50000">
                  <a:srgbClr val="FFFFCC"/>
                </a:gs>
                <a:gs pos="100000">
                  <a:schemeClr val="accent2"/>
                </a:gs>
              </a:gsLst>
              <a:lin ang="162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5" name="Rectangle"/>
            <p:cNvSpPr/>
            <p:nvPr/>
          </p:nvSpPr>
          <p:spPr>
            <a:xfrm>
              <a:off x="1217612" y="1827212"/>
              <a:ext cx="400051" cy="19051"/>
            </a:xfrm>
            <a:prstGeom prst="rect">
              <a:avLst/>
            </a:prstGeom>
            <a:gradFill flip="none" rotWithShape="1">
              <a:gsLst>
                <a:gs pos="0">
                  <a:srgbClr val="000099"/>
                </a:gs>
                <a:gs pos="100000">
                  <a:schemeClr val="accent2"/>
                </a:gs>
              </a:gsLst>
              <a:lin ang="108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6" name="Rectangle"/>
            <p:cNvSpPr/>
            <p:nvPr/>
          </p:nvSpPr>
          <p:spPr>
            <a:xfrm>
              <a:off x="0" y="1827212"/>
              <a:ext cx="557213" cy="19051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100000">
                  <a:srgbClr val="000099"/>
                </a:gs>
              </a:gsLst>
              <a:lin ang="108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43" name="Group"/>
            <p:cNvGrpSpPr/>
            <p:nvPr/>
          </p:nvGrpSpPr>
          <p:grpSpPr>
            <a:xfrm>
              <a:off x="552450" y="0"/>
              <a:ext cx="8588376" cy="6851650"/>
              <a:chOff x="0" y="0"/>
              <a:chExt cx="8588374" cy="6851650"/>
            </a:xfrm>
          </p:grpSpPr>
          <p:sp>
            <p:nvSpPr>
              <p:cNvPr id="37" name="Rectangle"/>
              <p:cNvSpPr/>
              <p:nvPr/>
            </p:nvSpPr>
            <p:spPr>
              <a:xfrm>
                <a:off x="323850" y="0"/>
                <a:ext cx="19050" cy="1103313"/>
              </a:xfrm>
              <a:prstGeom prst="rect">
                <a:avLst/>
              </a:prstGeom>
              <a:gradFill flip="none" rotWithShape="1">
                <a:gsLst>
                  <a:gs pos="0">
                    <a:srgbClr val="000099"/>
                  </a:gs>
                  <a:gs pos="100000">
                    <a:srgbClr val="000066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38" name="Rectangle"/>
              <p:cNvSpPr/>
              <p:nvPr/>
            </p:nvSpPr>
            <p:spPr>
              <a:xfrm>
                <a:off x="323850" y="2570162"/>
                <a:ext cx="19050" cy="4281488"/>
              </a:xfrm>
              <a:prstGeom prst="rect">
                <a:avLst/>
              </a:prstGeom>
              <a:gradFill flip="none" rotWithShape="1">
                <a:gsLst>
                  <a:gs pos="0">
                    <a:srgbClr val="000066"/>
                  </a:gs>
                  <a:gs pos="100000">
                    <a:srgbClr val="000099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39" name="Rectangle"/>
              <p:cNvSpPr/>
              <p:nvPr/>
            </p:nvSpPr>
            <p:spPr>
              <a:xfrm>
                <a:off x="1065212" y="1827212"/>
                <a:ext cx="7523163" cy="19051"/>
              </a:xfrm>
              <a:prstGeom prst="rect">
                <a:avLst/>
              </a:prstGeom>
              <a:gradFill flip="none" rotWithShape="1">
                <a:gsLst>
                  <a:gs pos="0">
                    <a:srgbClr val="000066"/>
                  </a:gs>
                  <a:gs pos="100000">
                    <a:srgbClr val="000099"/>
                  </a:gs>
                </a:gsLst>
                <a:lin ang="108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40" name="Rectangle"/>
              <p:cNvSpPr/>
              <p:nvPr/>
            </p:nvSpPr>
            <p:spPr>
              <a:xfrm>
                <a:off x="323850" y="2170112"/>
                <a:ext cx="19050" cy="400051"/>
              </a:xfrm>
              <a:prstGeom prst="rect">
                <a:avLst/>
              </a:prstGeom>
              <a:gradFill flip="none" rotWithShape="1">
                <a:gsLst>
                  <a:gs pos="0">
                    <a:srgbClr val="000099"/>
                  </a:gs>
                  <a:gs pos="100000">
                    <a:schemeClr val="accent2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41" name="Rectangle"/>
              <p:cNvSpPr/>
              <p:nvPr/>
            </p:nvSpPr>
            <p:spPr>
              <a:xfrm>
                <a:off x="323850" y="1103312"/>
                <a:ext cx="19050" cy="400051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100000">
                    <a:srgbClr val="000099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42" name="Rectangle"/>
              <p:cNvSpPr/>
              <p:nvPr/>
            </p:nvSpPr>
            <p:spPr>
              <a:xfrm>
                <a:off x="0" y="1827212"/>
                <a:ext cx="665163" cy="19051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50000">
                    <a:srgbClr val="FFFFCC"/>
                  </a:gs>
                  <a:gs pos="100000">
                    <a:schemeClr val="accent2"/>
                  </a:gs>
                </a:gsLst>
                <a:lin ang="108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sp>
        <p:nvSpPr>
          <p:cNvPr id="4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Default - Title and Conten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itle Text"/>
          <p:cNvSpPr txBox="1"/>
          <p:nvPr>
            <p:ph type="title"/>
          </p:nvPr>
        </p:nvSpPr>
        <p:spPr>
          <a:xfrm>
            <a:off x="892968" y="142875"/>
            <a:ext cx="7358064" cy="1785938"/>
          </a:xfrm>
          <a:prstGeom prst="rect">
            <a:avLst/>
          </a:prstGeom>
        </p:spPr>
        <p:txBody>
          <a:bodyPr lIns="35718" tIns="35718" rIns="35718" bIns="35718">
            <a:normAutofit fontScale="100000" lnSpcReduction="0"/>
          </a:bodyPr>
          <a:lstStyle>
            <a:lvl1pPr algn="ctr" defTabSz="642937">
              <a:defRPr b="0" sz="50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halkboard SE Regular"/>
                <a:ea typeface="Chalkboard SE Regular"/>
                <a:cs typeface="Chalkboard SE Regular"/>
                <a:sym typeface="Chalkboard SE Regular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53" name="Slide Number"/>
          <p:cNvSpPr txBox="1"/>
          <p:nvPr>
            <p:ph type="sldNum" sz="quarter" idx="2"/>
          </p:nvPr>
        </p:nvSpPr>
        <p:spPr>
          <a:xfrm>
            <a:off x="6553200" y="6356350"/>
            <a:ext cx="2133600" cy="163585"/>
          </a:xfrm>
          <a:prstGeom prst="rect">
            <a:avLst/>
          </a:prstGeom>
        </p:spPr>
        <p:txBody>
          <a:bodyPr wrap="square" lIns="0" tIns="0" rIns="0" bIns="0"/>
          <a:lstStyle>
            <a:lvl1pPr defTabSz="642937">
              <a:defRPr sz="900">
                <a:uFill>
                  <a:solidFill>
                    <a:srgbClr val="FFFFFF"/>
                  </a:solidFill>
                </a:uFill>
                <a:latin typeface="Chalkboard SE Regular"/>
                <a:ea typeface="Chalkboard SE Regular"/>
                <a:cs typeface="Chalkboard SE Regular"/>
                <a:sym typeface="Chalkboard SE Regular"/>
              </a:defRPr>
            </a:lvl1pPr>
          </a:lstStyle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"/>
          <p:cNvGrpSpPr/>
          <p:nvPr/>
        </p:nvGrpSpPr>
        <p:grpSpPr>
          <a:xfrm>
            <a:off x="0" y="6350"/>
            <a:ext cx="9140825" cy="6851650"/>
            <a:chOff x="0" y="0"/>
            <a:chExt cx="9140825" cy="6851650"/>
          </a:xfrm>
        </p:grpSpPr>
        <p:sp>
          <p:nvSpPr>
            <p:cNvPr id="2" name="Rectangle"/>
            <p:cNvSpPr/>
            <p:nvPr/>
          </p:nvSpPr>
          <p:spPr>
            <a:xfrm>
              <a:off x="885825" y="1836737"/>
              <a:ext cx="8255000" cy="5014913"/>
            </a:xfrm>
            <a:prstGeom prst="rect">
              <a:avLst/>
            </a:prstGeom>
            <a:gradFill flip="none" rotWithShape="1">
              <a:gsLst>
                <a:gs pos="0">
                  <a:srgbClr val="000099"/>
                </a:gs>
                <a:gs pos="100000">
                  <a:srgbClr val="000066"/>
                </a:gs>
              </a:gsLst>
              <a:lin ang="108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" name="Rectangle"/>
            <p:cNvSpPr/>
            <p:nvPr/>
          </p:nvSpPr>
          <p:spPr>
            <a:xfrm>
              <a:off x="0" y="1836737"/>
              <a:ext cx="885825" cy="5014913"/>
            </a:xfrm>
            <a:prstGeom prst="rect">
              <a:avLst/>
            </a:prstGeom>
            <a:gradFill flip="none" rotWithShape="1">
              <a:gsLst>
                <a:gs pos="0">
                  <a:srgbClr val="000099"/>
                </a:gs>
                <a:gs pos="100000">
                  <a:srgbClr val="000066"/>
                </a:gs>
              </a:gsLst>
              <a:lin ang="162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13" name="Group"/>
            <p:cNvGrpSpPr/>
            <p:nvPr/>
          </p:nvGrpSpPr>
          <p:grpSpPr>
            <a:xfrm>
              <a:off x="0" y="0"/>
              <a:ext cx="9140825" cy="6851650"/>
              <a:chOff x="0" y="0"/>
              <a:chExt cx="9140825" cy="6851650"/>
            </a:xfrm>
          </p:grpSpPr>
          <p:sp>
            <p:nvSpPr>
              <p:cNvPr id="4" name="Rectangle"/>
              <p:cNvSpPr/>
              <p:nvPr/>
            </p:nvSpPr>
            <p:spPr>
              <a:xfrm>
                <a:off x="876300" y="0"/>
                <a:ext cx="19050" cy="1103313"/>
              </a:xfrm>
              <a:prstGeom prst="rect">
                <a:avLst/>
              </a:prstGeom>
              <a:gradFill flip="none" rotWithShape="1">
                <a:gsLst>
                  <a:gs pos="0">
                    <a:srgbClr val="000099"/>
                  </a:gs>
                  <a:gs pos="100000">
                    <a:srgbClr val="000066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5" name="Rectangle"/>
              <p:cNvSpPr/>
              <p:nvPr/>
            </p:nvSpPr>
            <p:spPr>
              <a:xfrm>
                <a:off x="876300" y="2570162"/>
                <a:ext cx="19050" cy="4281488"/>
              </a:xfrm>
              <a:prstGeom prst="rect">
                <a:avLst/>
              </a:prstGeom>
              <a:gradFill flip="none" rotWithShape="1">
                <a:gsLst>
                  <a:gs pos="0">
                    <a:srgbClr val="000066"/>
                  </a:gs>
                  <a:gs pos="100000">
                    <a:srgbClr val="000099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6" name="Rectangle"/>
              <p:cNvSpPr/>
              <p:nvPr/>
            </p:nvSpPr>
            <p:spPr>
              <a:xfrm>
                <a:off x="1617662" y="1827212"/>
                <a:ext cx="7523163" cy="19051"/>
              </a:xfrm>
              <a:prstGeom prst="rect">
                <a:avLst/>
              </a:prstGeom>
              <a:gradFill flip="none" rotWithShape="1">
                <a:gsLst>
                  <a:gs pos="0">
                    <a:srgbClr val="000066"/>
                  </a:gs>
                  <a:gs pos="100000">
                    <a:srgbClr val="000099"/>
                  </a:gs>
                </a:gsLst>
                <a:lin ang="108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7" name="Rectangle"/>
              <p:cNvSpPr/>
              <p:nvPr/>
            </p:nvSpPr>
            <p:spPr>
              <a:xfrm>
                <a:off x="876300" y="2170112"/>
                <a:ext cx="19050" cy="400051"/>
              </a:xfrm>
              <a:prstGeom prst="rect">
                <a:avLst/>
              </a:prstGeom>
              <a:gradFill flip="none" rotWithShape="1">
                <a:gsLst>
                  <a:gs pos="0">
                    <a:srgbClr val="000099"/>
                  </a:gs>
                  <a:gs pos="100000">
                    <a:schemeClr val="accent2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8" name="Rectangle"/>
              <p:cNvSpPr/>
              <p:nvPr/>
            </p:nvSpPr>
            <p:spPr>
              <a:xfrm>
                <a:off x="876300" y="1103312"/>
                <a:ext cx="19050" cy="400051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100000">
                    <a:srgbClr val="000099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9" name="Rectangle"/>
              <p:cNvSpPr/>
              <p:nvPr/>
            </p:nvSpPr>
            <p:spPr>
              <a:xfrm>
                <a:off x="876300" y="1503362"/>
                <a:ext cx="19050" cy="666751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50000">
                    <a:srgbClr val="FFFFCC"/>
                  </a:gs>
                  <a:gs pos="100000">
                    <a:schemeClr val="accent2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0" name="Rectangle"/>
              <p:cNvSpPr/>
              <p:nvPr/>
            </p:nvSpPr>
            <p:spPr>
              <a:xfrm>
                <a:off x="0" y="1827212"/>
                <a:ext cx="557213" cy="19051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100000">
                    <a:srgbClr val="000099"/>
                  </a:gs>
                </a:gsLst>
                <a:lin ang="108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1" name="Rectangle"/>
              <p:cNvSpPr/>
              <p:nvPr/>
            </p:nvSpPr>
            <p:spPr>
              <a:xfrm>
                <a:off x="1217612" y="1827212"/>
                <a:ext cx="400051" cy="19051"/>
              </a:xfrm>
              <a:prstGeom prst="rect">
                <a:avLst/>
              </a:prstGeom>
              <a:gradFill flip="none" rotWithShape="1">
                <a:gsLst>
                  <a:gs pos="0">
                    <a:srgbClr val="000099"/>
                  </a:gs>
                  <a:gs pos="100000">
                    <a:schemeClr val="accent2"/>
                  </a:gs>
                </a:gsLst>
                <a:lin ang="108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2" name="Rectangle"/>
              <p:cNvSpPr/>
              <p:nvPr/>
            </p:nvSpPr>
            <p:spPr>
              <a:xfrm>
                <a:off x="552450" y="1827212"/>
                <a:ext cx="665163" cy="19051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50000">
                    <a:srgbClr val="FFFFCC"/>
                  </a:gs>
                  <a:gs pos="100000">
                    <a:schemeClr val="accent2"/>
                  </a:gs>
                </a:gsLst>
                <a:lin ang="108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sp>
        <p:nvSpPr>
          <p:cNvPr id="15" name="Title Text"/>
          <p:cNvSpPr txBox="1"/>
          <p:nvPr>
            <p:ph type="title"/>
          </p:nvPr>
        </p:nvSpPr>
        <p:spPr>
          <a:xfrm>
            <a:off x="457200" y="92074"/>
            <a:ext cx="82296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pPr/>
            <a:r>
              <a:t>Title Text</a:t>
            </a:r>
          </a:p>
        </p:txBody>
      </p:sp>
      <p:sp>
        <p:nvSpPr>
          <p:cNvPr id="16" name="Body Level One…"/>
          <p:cNvSpPr txBox="1"/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" name="Slide Number"/>
          <p:cNvSpPr txBox="1"/>
          <p:nvPr>
            <p:ph type="sldNum" sz="quarter" idx="2"/>
          </p:nvPr>
        </p:nvSpPr>
        <p:spPr>
          <a:xfrm>
            <a:off x="8367801" y="6248400"/>
            <a:ext cx="242799" cy="243840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 algn="r">
              <a:defRPr sz="10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400" u="none">
          <a:solidFill>
            <a:srgbClr val="EAEAEA"/>
          </a:solidFill>
          <a:uFillTx/>
          <a:latin typeface="Tahoma"/>
          <a:ea typeface="Tahoma"/>
          <a:cs typeface="Tahoma"/>
          <a:sym typeface="Tahoma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400" u="none">
          <a:solidFill>
            <a:srgbClr val="EAEAEA"/>
          </a:solidFill>
          <a:uFillTx/>
          <a:latin typeface="Tahoma"/>
          <a:ea typeface="Tahoma"/>
          <a:cs typeface="Tahoma"/>
          <a:sym typeface="Tahoma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400" u="none">
          <a:solidFill>
            <a:srgbClr val="EAEAEA"/>
          </a:solidFill>
          <a:uFillTx/>
          <a:latin typeface="Tahoma"/>
          <a:ea typeface="Tahoma"/>
          <a:cs typeface="Tahoma"/>
          <a:sym typeface="Tahoma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400" u="none">
          <a:solidFill>
            <a:srgbClr val="EAEAEA"/>
          </a:solidFill>
          <a:uFillTx/>
          <a:latin typeface="Tahoma"/>
          <a:ea typeface="Tahoma"/>
          <a:cs typeface="Tahoma"/>
          <a:sym typeface="Tahoma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400" u="none">
          <a:solidFill>
            <a:srgbClr val="EAEAEA"/>
          </a:solidFill>
          <a:uFillTx/>
          <a:latin typeface="Tahoma"/>
          <a:ea typeface="Tahoma"/>
          <a:cs typeface="Tahoma"/>
          <a:sym typeface="Tahoma"/>
        </a:defRPr>
      </a:lvl5pPr>
      <a:lvl6pPr marL="0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400" u="none">
          <a:solidFill>
            <a:srgbClr val="EAEAEA"/>
          </a:solidFill>
          <a:uFillTx/>
          <a:latin typeface="Tahoma"/>
          <a:ea typeface="Tahoma"/>
          <a:cs typeface="Tahoma"/>
          <a:sym typeface="Tahoma"/>
        </a:defRPr>
      </a:lvl6pPr>
      <a:lvl7pPr marL="0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400" u="none">
          <a:solidFill>
            <a:srgbClr val="EAEAEA"/>
          </a:solidFill>
          <a:uFillTx/>
          <a:latin typeface="Tahoma"/>
          <a:ea typeface="Tahoma"/>
          <a:cs typeface="Tahoma"/>
          <a:sym typeface="Tahoma"/>
        </a:defRPr>
      </a:lvl7pPr>
      <a:lvl8pPr marL="0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400" u="none">
          <a:solidFill>
            <a:srgbClr val="EAEAEA"/>
          </a:solidFill>
          <a:uFillTx/>
          <a:latin typeface="Tahoma"/>
          <a:ea typeface="Tahoma"/>
          <a:cs typeface="Tahoma"/>
          <a:sym typeface="Tahoma"/>
        </a:defRPr>
      </a:lvl8pPr>
      <a:lvl9pPr marL="0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400" u="none">
          <a:solidFill>
            <a:srgbClr val="EAEAEA"/>
          </a:solidFill>
          <a:uFillTx/>
          <a:latin typeface="Tahoma"/>
          <a:ea typeface="Tahoma"/>
          <a:cs typeface="Tahoma"/>
          <a:sym typeface="Tahoma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FFFFCC"/>
        </a:buClr>
        <a:buSzPct val="70000"/>
        <a:buFontTx/>
        <a:buChar char="■"/>
        <a:tabLst/>
        <a:defRPr b="0" baseline="0" cap="none" i="0" spc="0" strike="noStrike" sz="3200" u="none">
          <a:solidFill>
            <a:srgbClr val="FFFFFF"/>
          </a:solidFill>
          <a:uFillTx/>
          <a:latin typeface="Tahoma"/>
          <a:ea typeface="Tahoma"/>
          <a:cs typeface="Tahoma"/>
          <a:sym typeface="Tahoma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FFFFCC"/>
        </a:buClr>
        <a:buSzPct val="100000"/>
        <a:buFontTx/>
        <a:buChar char="–"/>
        <a:tabLst/>
        <a:defRPr b="0" baseline="0" cap="none" i="0" spc="0" strike="noStrike" sz="3200" u="none">
          <a:solidFill>
            <a:srgbClr val="FFFFFF"/>
          </a:solidFill>
          <a:uFillTx/>
          <a:latin typeface="Tahoma"/>
          <a:ea typeface="Tahoma"/>
          <a:cs typeface="Tahoma"/>
          <a:sym typeface="Tahoma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FFFFCC"/>
        </a:buClr>
        <a:buSzPct val="70000"/>
        <a:buFontTx/>
        <a:buChar char="■"/>
        <a:tabLst/>
        <a:defRPr b="0" baseline="0" cap="none" i="0" spc="0" strike="noStrike" sz="3200" u="none">
          <a:solidFill>
            <a:srgbClr val="FFFFFF"/>
          </a:solidFill>
          <a:uFillTx/>
          <a:latin typeface="Tahoma"/>
          <a:ea typeface="Tahoma"/>
          <a:cs typeface="Tahoma"/>
          <a:sym typeface="Tahoma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FFFFCC"/>
        </a:buClr>
        <a:buSzPct val="100000"/>
        <a:buFontTx/>
        <a:buChar char="–"/>
        <a:tabLst/>
        <a:defRPr b="0" baseline="0" cap="none" i="0" spc="0" strike="noStrike" sz="3200" u="none">
          <a:solidFill>
            <a:srgbClr val="FFFFFF"/>
          </a:solidFill>
          <a:uFillTx/>
          <a:latin typeface="Tahoma"/>
          <a:ea typeface="Tahoma"/>
          <a:cs typeface="Tahoma"/>
          <a:sym typeface="Tahoma"/>
        </a:defRPr>
      </a:lvl4pPr>
      <a:lvl5pPr marL="22352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FFFFCC"/>
        </a:buClr>
        <a:buSzPct val="70000"/>
        <a:buFontTx/>
        <a:buChar char="■"/>
        <a:tabLst/>
        <a:defRPr b="0" baseline="0" cap="none" i="0" spc="0" strike="noStrike" sz="3200" u="none">
          <a:solidFill>
            <a:srgbClr val="FFFFFF"/>
          </a:solidFill>
          <a:uFillTx/>
          <a:latin typeface="Tahoma"/>
          <a:ea typeface="Tahoma"/>
          <a:cs typeface="Tahoma"/>
          <a:sym typeface="Tahoma"/>
        </a:defRPr>
      </a:lvl5pPr>
      <a:lvl6pPr marL="26924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FFFFCC"/>
        </a:buClr>
        <a:buSzPct val="70000"/>
        <a:buFont typeface="Wingdings"/>
        <a:buChar char=""/>
        <a:tabLst/>
        <a:defRPr b="0" baseline="0" cap="none" i="0" spc="0" strike="noStrike" sz="3200" u="none">
          <a:solidFill>
            <a:srgbClr val="FFFFFF"/>
          </a:solidFill>
          <a:uFillTx/>
          <a:latin typeface="Tahoma"/>
          <a:ea typeface="Tahoma"/>
          <a:cs typeface="Tahoma"/>
          <a:sym typeface="Tahoma"/>
        </a:defRPr>
      </a:lvl6pPr>
      <a:lvl7pPr marL="31496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FFFFCC"/>
        </a:buClr>
        <a:buSzPct val="70000"/>
        <a:buFont typeface="Wingdings"/>
        <a:buChar char=""/>
        <a:tabLst/>
        <a:defRPr b="0" baseline="0" cap="none" i="0" spc="0" strike="noStrike" sz="3200" u="none">
          <a:solidFill>
            <a:srgbClr val="FFFFFF"/>
          </a:solidFill>
          <a:uFillTx/>
          <a:latin typeface="Tahoma"/>
          <a:ea typeface="Tahoma"/>
          <a:cs typeface="Tahoma"/>
          <a:sym typeface="Tahoma"/>
        </a:defRPr>
      </a:lvl7pPr>
      <a:lvl8pPr marL="36068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FFFFCC"/>
        </a:buClr>
        <a:buSzPct val="70000"/>
        <a:buFont typeface="Wingdings"/>
        <a:buChar char=""/>
        <a:tabLst/>
        <a:defRPr b="0" baseline="0" cap="none" i="0" spc="0" strike="noStrike" sz="3200" u="none">
          <a:solidFill>
            <a:srgbClr val="FFFFFF"/>
          </a:solidFill>
          <a:uFillTx/>
          <a:latin typeface="Tahoma"/>
          <a:ea typeface="Tahoma"/>
          <a:cs typeface="Tahoma"/>
          <a:sym typeface="Tahoma"/>
        </a:defRPr>
      </a:lvl8pPr>
      <a:lvl9pPr marL="40640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FFFFCC"/>
        </a:buClr>
        <a:buSzPct val="70000"/>
        <a:buFont typeface="Wingdings"/>
        <a:buChar char=""/>
        <a:tabLst/>
        <a:defRPr b="0" baseline="0" cap="none" i="0" spc="0" strike="noStrike" sz="3200" u="none">
          <a:solidFill>
            <a:srgbClr val="FFFFFF"/>
          </a:solidFill>
          <a:uFillTx/>
          <a:latin typeface="Tahoma"/>
          <a:ea typeface="Tahoma"/>
          <a:cs typeface="Tahoma"/>
          <a:sym typeface="Tahoma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uFillTx/>
          <a:latin typeface="+mn-lt"/>
          <a:ea typeface="+mn-ea"/>
          <a:cs typeface="+mn-cs"/>
          <a:sym typeface="Tahoma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uFillTx/>
          <a:latin typeface="+mn-lt"/>
          <a:ea typeface="+mn-ea"/>
          <a:cs typeface="+mn-cs"/>
          <a:sym typeface="Tahoma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uFillTx/>
          <a:latin typeface="+mn-lt"/>
          <a:ea typeface="+mn-ea"/>
          <a:cs typeface="+mn-cs"/>
          <a:sym typeface="Tahoma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uFillTx/>
          <a:latin typeface="+mn-lt"/>
          <a:ea typeface="+mn-ea"/>
          <a:cs typeface="+mn-cs"/>
          <a:sym typeface="Tahoma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uFillTx/>
          <a:latin typeface="+mn-lt"/>
          <a:ea typeface="+mn-ea"/>
          <a:cs typeface="+mn-cs"/>
          <a:sym typeface="Tahoma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uFillTx/>
          <a:latin typeface="+mn-lt"/>
          <a:ea typeface="+mn-ea"/>
          <a:cs typeface="+mn-cs"/>
          <a:sym typeface="Tahoma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uFillTx/>
          <a:latin typeface="+mn-lt"/>
          <a:ea typeface="+mn-ea"/>
          <a:cs typeface="+mn-cs"/>
          <a:sym typeface="Tahoma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uFillTx/>
          <a:latin typeface="+mn-lt"/>
          <a:ea typeface="+mn-ea"/>
          <a:cs typeface="+mn-cs"/>
          <a:sym typeface="Tahoma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uFillTx/>
          <a:latin typeface="+mn-lt"/>
          <a:ea typeface="+mn-ea"/>
          <a:cs typeface="+mn-cs"/>
          <a:sym typeface="Tahoma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Relationship Id="rId3" Type="http://schemas.openxmlformats.org/officeDocument/2006/relationships/image" Target="../media/image3.jpe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comments" Target="../comments/comment1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Double-click to edit"/>
          <p:cNvSpPr txBox="1"/>
          <p:nvPr>
            <p:ph type="title" idx="4294967295"/>
          </p:nvPr>
        </p:nvSpPr>
        <p:spPr>
          <a:xfrm>
            <a:off x="1066800" y="1997075"/>
            <a:ext cx="7086600" cy="1431925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/>
          <a:p>
            <a:pPr>
              <a:defRPr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</a:p>
        </p:txBody>
      </p:sp>
      <p:sp>
        <p:nvSpPr>
          <p:cNvPr id="63" name="Double-click to edit"/>
          <p:cNvSpPr txBox="1"/>
          <p:nvPr>
            <p:ph type="body" sz="quarter" idx="4294967295"/>
          </p:nvPr>
        </p:nvSpPr>
        <p:spPr>
          <a:xfrm>
            <a:off x="1066800" y="3886200"/>
            <a:ext cx="6400800" cy="17526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0" indent="0">
              <a:buSzTx/>
              <a:buFont typeface="Wingdings"/>
              <a:buNone/>
              <a:defRPr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Unos amados otros rechazados"/>
          <p:cNvSpPr txBox="1"/>
          <p:nvPr>
            <p:ph type="title" idx="4294967295"/>
          </p:nvPr>
        </p:nvSpPr>
        <p:spPr>
          <a:xfrm>
            <a:off x="-1" y="0"/>
            <a:ext cx="9144002" cy="838200"/>
          </a:xfrm>
          <a:prstGeom prst="rect">
            <a:avLst/>
          </a:prstGeom>
        </p:spPr>
        <p:txBody>
          <a:bodyPr anchor="t">
            <a:normAutofit fontScale="100000" lnSpcReduction="0"/>
          </a:bodyPr>
          <a:lstStyle>
            <a:lvl1pPr>
              <a:defRPr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/>
            <a:r>
              <a:t>Unos amados otros rechazados</a:t>
            </a:r>
          </a:p>
        </p:txBody>
      </p:sp>
      <p:sp>
        <p:nvSpPr>
          <p:cNvPr id="100" name="&quot;Cuando el Hijo del Hombre venga en su gloria, y todos los santos ángeles con él, entonces se sentará en su trono de gloria, y serán reunidas delante de él todas las naciones; y apartará los unos de los otros, como aparta el pastor las ovejas de los cabr"/>
          <p:cNvSpPr txBox="1"/>
          <p:nvPr>
            <p:ph type="body" idx="4294967295"/>
          </p:nvPr>
        </p:nvSpPr>
        <p:spPr>
          <a:xfrm>
            <a:off x="-1" y="838200"/>
            <a:ext cx="9144002" cy="6019800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lnSpc>
                <a:spcPct val="90000"/>
              </a:lnSpc>
              <a:defRPr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/>
            <a:r>
              <a:t>"Cuando el Hijo del Hombre venga en su gloria, y todos los santos ángeles con él, entonces se sentará en su trono de gloria, y serán reunidas delante de él todas las naciones; y apartará los unos de los otros, como aparta el pastor las ovejas de los cabritos. Y pondrá las ovejas a su derecha, y los cabritos a su izquierda. Entonces el Rey dirá a los de su derecha: Venid, benditos de mi Padre, Entonces dirá también a los de la izquierda: Apartaos de mí, malditos, al fuego eterno preparado para el diablo y sus ángeles. E irán éstos al castigo eterno, y los justos a la vida eterna." (Mat 25:31-46)</a:t>
            </a:r>
          </a:p>
        </p:txBody>
      </p:sp>
      <p:sp>
        <p:nvSpPr>
          <p:cNvPr id="101" name="Line"/>
          <p:cNvSpPr/>
          <p:nvPr/>
        </p:nvSpPr>
        <p:spPr>
          <a:xfrm>
            <a:off x="381000" y="5791200"/>
            <a:ext cx="5181600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02" name="Line"/>
          <p:cNvSpPr/>
          <p:nvPr/>
        </p:nvSpPr>
        <p:spPr>
          <a:xfrm>
            <a:off x="152400" y="6654800"/>
            <a:ext cx="2819400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03" name="Line"/>
          <p:cNvSpPr/>
          <p:nvPr/>
        </p:nvSpPr>
        <p:spPr>
          <a:xfrm>
            <a:off x="2362200" y="5359400"/>
            <a:ext cx="2590800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04" name="Line"/>
          <p:cNvSpPr/>
          <p:nvPr/>
        </p:nvSpPr>
        <p:spPr>
          <a:xfrm>
            <a:off x="5867400" y="4457700"/>
            <a:ext cx="3124200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0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Class="entr" nodeType="with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100" grpId="2"/>
      <p:bldP build="whole" bldLvl="1" animBg="1" rev="0" advAuto="0" spid="102" grpId="4"/>
      <p:bldP build="whole" bldLvl="1" animBg="1" rev="0" advAuto="0" spid="103" grpId="5"/>
      <p:bldP build="whole" bldLvl="1" animBg="1" rev="0" advAuto="0" spid="104" grpId="6"/>
      <p:bldP build="whole" bldLvl="1" animBg="1" rev="0" advAuto="0" spid="101" grpId="3"/>
      <p:bldP build="whole" bldLvl="1" animBg="1" rev="0" advAuto="0" spid="99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Unos al Reposo otros al Fuego"/>
          <p:cNvSpPr txBox="1"/>
          <p:nvPr>
            <p:ph type="title" idx="4294967295"/>
          </p:nvPr>
        </p:nvSpPr>
        <p:spPr>
          <a:xfrm>
            <a:off x="-1" y="304800"/>
            <a:ext cx="9144002" cy="1431925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/>
            <a:r>
              <a:t>Unos al Reposo otros al Fuego</a:t>
            </a:r>
          </a:p>
        </p:txBody>
      </p:sp>
      <p:sp>
        <p:nvSpPr>
          <p:cNvPr id="107" name="&quot;Porque es justo delante de Dios pagar con tribulación a los que os atribulan, y a vosotros que sois atribulados, daros reposo con nosotros, cuando se manifieste el Señor Jesús desde el cielo con los ángeles de su poder, en llama de fuego, para dar retri"/>
          <p:cNvSpPr txBox="1"/>
          <p:nvPr>
            <p:ph type="body" idx="4294967295"/>
          </p:nvPr>
        </p:nvSpPr>
        <p:spPr>
          <a:xfrm>
            <a:off x="1066800" y="1981200"/>
            <a:ext cx="7543800" cy="4114800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spcBef>
                <a:spcPts val="600"/>
              </a:spcBef>
              <a:defRPr sz="28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/>
            <a:r>
              <a:t>"Porque es justo delante de Dios pagar con tribulación a los que os atribulan, y a vosotros que sois atribulados, daros reposo con nosotros, cuando se manifieste el Señor Jesús desde el cielo con los ángeles de su poder, en llama de fuego, para dar retribución a los que no conocieron a Dios, ni obedecen al evangelio de nuestro Señor Jesucristo;" (2 Tes 1:6-8)</a:t>
            </a:r>
          </a:p>
        </p:txBody>
      </p:sp>
      <p:sp>
        <p:nvSpPr>
          <p:cNvPr id="108" name="Line"/>
          <p:cNvSpPr/>
          <p:nvPr/>
        </p:nvSpPr>
        <p:spPr>
          <a:xfrm>
            <a:off x="1524000" y="3276600"/>
            <a:ext cx="6781800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09" name="Line"/>
          <p:cNvSpPr/>
          <p:nvPr/>
        </p:nvSpPr>
        <p:spPr>
          <a:xfrm>
            <a:off x="1524000" y="4572000"/>
            <a:ext cx="6781800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10" name="Line"/>
          <p:cNvSpPr/>
          <p:nvPr/>
        </p:nvSpPr>
        <p:spPr>
          <a:xfrm>
            <a:off x="1524000" y="5410200"/>
            <a:ext cx="6781800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0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Class="entr" nodeType="with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06" grpId="1"/>
      <p:bldP build="whole" bldLvl="1" animBg="1" rev="0" advAuto="0" spid="108" grpId="3"/>
      <p:bldP build="whole" bldLvl="1" animBg="1" rev="0" advAuto="0" spid="110" grpId="5"/>
      <p:bldP build="p" bldLvl="1" animBg="1" rev="0" advAuto="0" spid="107" grpId="2"/>
      <p:bldP build="whole" bldLvl="1" animBg="1" rev="0" advAuto="0" spid="109" grpId="4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Vida Eterna a unos y Ira a otros"/>
          <p:cNvSpPr txBox="1"/>
          <p:nvPr>
            <p:ph type="title" idx="4294967295"/>
          </p:nvPr>
        </p:nvSpPr>
        <p:spPr>
          <a:xfrm>
            <a:off x="-1" y="304800"/>
            <a:ext cx="9144002" cy="1431925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/>
            <a:r>
              <a:t>Vida Eterna a unos y Ira a otros</a:t>
            </a:r>
          </a:p>
        </p:txBody>
      </p:sp>
      <p:sp>
        <p:nvSpPr>
          <p:cNvPr id="113" name="&quot;Pero por tu dureza y por tu corazón no arrepentido, atesoras para ti mismo ira para el día de la ira y de la revelación del justo juicio de Dios, el cual pagará a cada uno conforme a sus obras: vida eterna a los que, perseverando en bien hacer, buscan g"/>
          <p:cNvSpPr txBox="1"/>
          <p:nvPr>
            <p:ph type="body" idx="4294967295"/>
          </p:nvPr>
        </p:nvSpPr>
        <p:spPr>
          <a:xfrm>
            <a:off x="1066800" y="1981200"/>
            <a:ext cx="7543800" cy="4876800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lnSpc>
                <a:spcPct val="80000"/>
              </a:lnSpc>
              <a:spcBef>
                <a:spcPts val="600"/>
              </a:spcBef>
              <a:defRPr sz="28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/>
            <a:r>
              <a:t>"Pero por tu dureza y por tu corazón no arrepentido, atesoras para ti mismo ira para el día de la ira y de la revelación del justo juicio de Dios, el cual pagará a cada uno conforme a sus obras: vida eterna a los que, perseverando en bien hacer, buscan gloria y honra e inmortalidad, pero ira y enojo a los que son contenciosos y no obedecen a la verdad, sino que obedecen a la injusticia; tribulación y angustia sobre todo ser humano que hace lo malo, el judío primeramente y también el griego," (Rom 2:5-9)</a:t>
            </a:r>
          </a:p>
        </p:txBody>
      </p:sp>
      <p:sp>
        <p:nvSpPr>
          <p:cNvPr id="114" name="Line"/>
          <p:cNvSpPr/>
          <p:nvPr/>
        </p:nvSpPr>
        <p:spPr>
          <a:xfrm>
            <a:off x="5094618" y="3810000"/>
            <a:ext cx="2667001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15" name="Line"/>
          <p:cNvSpPr/>
          <p:nvPr/>
        </p:nvSpPr>
        <p:spPr>
          <a:xfrm>
            <a:off x="1600200" y="4114800"/>
            <a:ext cx="6477000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16" name="Line"/>
          <p:cNvSpPr/>
          <p:nvPr/>
        </p:nvSpPr>
        <p:spPr>
          <a:xfrm>
            <a:off x="1578636" y="4516633"/>
            <a:ext cx="4343401" cy="1"/>
          </a:xfrm>
          <a:prstGeom prst="line">
            <a:avLst/>
          </a:prstGeom>
          <a:ln w="38100">
            <a:solidFill>
              <a:srgbClr val="FFFF00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17" name="Line"/>
          <p:cNvSpPr/>
          <p:nvPr/>
        </p:nvSpPr>
        <p:spPr>
          <a:xfrm>
            <a:off x="6248400" y="4516633"/>
            <a:ext cx="1566232" cy="1"/>
          </a:xfrm>
          <a:prstGeom prst="line">
            <a:avLst/>
          </a:prstGeom>
          <a:ln w="38100">
            <a:solidFill>
              <a:srgbClr val="FFFF00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18" name="Line"/>
          <p:cNvSpPr/>
          <p:nvPr/>
        </p:nvSpPr>
        <p:spPr>
          <a:xfrm>
            <a:off x="1503166" y="4918466"/>
            <a:ext cx="5943601" cy="1"/>
          </a:xfrm>
          <a:prstGeom prst="line">
            <a:avLst/>
          </a:prstGeom>
          <a:ln w="38100">
            <a:solidFill>
              <a:srgbClr val="FFFF00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19" name="Line"/>
          <p:cNvSpPr/>
          <p:nvPr/>
        </p:nvSpPr>
        <p:spPr>
          <a:xfrm>
            <a:off x="1545563" y="5223266"/>
            <a:ext cx="3352801" cy="1"/>
          </a:xfrm>
          <a:prstGeom prst="line">
            <a:avLst/>
          </a:prstGeom>
          <a:ln w="38100">
            <a:solidFill>
              <a:srgbClr val="FFFF00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Class="entr" nodeType="with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18" grpId="7"/>
      <p:bldP build="whole" bldLvl="1" animBg="1" rev="0" advAuto="0" spid="114" grpId="3"/>
      <p:bldP build="whole" bldLvl="1" animBg="1" rev="0" advAuto="0" spid="112" grpId="1"/>
      <p:bldP build="whole" bldLvl="1" animBg="1" rev="0" advAuto="0" spid="115" grpId="4"/>
      <p:bldP build="whole" bldLvl="1" animBg="1" rev="0" advAuto="0" spid="116" grpId="5"/>
      <p:bldP build="whole" bldLvl="1" animBg="1" rev="0" advAuto="0" spid="119" grpId="8"/>
      <p:bldP build="whole" bldLvl="1" animBg="1" rev="0" advAuto="0" spid="117" grpId="6"/>
      <p:bldP build="p" bldLvl="1" animBg="1" rev="0" advAuto="0" spid="113" grpId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CONCLUSION"/>
          <p:cNvSpPr txBox="1"/>
          <p:nvPr>
            <p:ph type="title" idx="4294967295"/>
          </p:nvPr>
        </p:nvSpPr>
        <p:spPr>
          <a:xfrm>
            <a:off x="1088363" y="-169586"/>
            <a:ext cx="7543801" cy="1431926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/>
            <a:r>
              <a:t>           CONCLUSION</a:t>
            </a:r>
          </a:p>
        </p:txBody>
      </p:sp>
      <p:sp>
        <p:nvSpPr>
          <p:cNvPr id="122" name="Sí. Dios es Amor y quiere compartir su amor con todo ser humano.…"/>
          <p:cNvSpPr txBox="1"/>
          <p:nvPr>
            <p:ph type="body" idx="4294967295"/>
          </p:nvPr>
        </p:nvSpPr>
        <p:spPr>
          <a:xfrm>
            <a:off x="-92211" y="849143"/>
            <a:ext cx="11667722" cy="411480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246459" indent="-246459">
              <a:defRPr sz="23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Sí. Dios es Amor y quiere compartir su amor con todo ser humano. </a:t>
            </a:r>
          </a:p>
          <a:p>
            <a:pPr marL="246459" indent="-246459">
              <a:defRPr sz="23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 En esto se mostró</a:t>
            </a:r>
          </a:p>
          <a:p>
            <a:pPr marL="246459" indent="-246459">
              <a:defRPr sz="23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La otra verdad, es que Dios también es castigo, ira, fuego consumidor</a:t>
            </a:r>
          </a:p>
          <a:p>
            <a:pPr marL="246459" indent="-246459">
              <a:defRPr sz="23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"¡Horrenda cosa es caer en manos del Dios vivo!" (Heb 10:31)</a:t>
            </a:r>
          </a:p>
        </p:txBody>
      </p:sp>
      <p:pic>
        <p:nvPicPr>
          <p:cNvPr id="123" name="A45284DD-E6E3-483E-84F6-83D30014C269-L0-001.jpeg" descr="A45284DD-E6E3-483E-84F6-83D30014C269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47716" y="2695826"/>
            <a:ext cx="5093948" cy="4506729"/>
          </a:xfrm>
          <a:prstGeom prst="rect">
            <a:avLst/>
          </a:prstGeom>
          <a:ln w="12700">
            <a:miter lim="400000"/>
          </a:ln>
        </p:spPr>
      </p:pic>
      <p:pic>
        <p:nvPicPr>
          <p:cNvPr id="124" name="36594963-696D-4631-B9F7-49848D9D7166-L0-001.jpeg" descr="36594963-696D-4631-B9F7-49848D9D7166-L0-00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488395" y="2695187"/>
            <a:ext cx="3110525" cy="450800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mph" nodeType="clickEffect" presetSubtype="0" presetID="6" grpId="1" fill="hold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Class="entr" nodeType="with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122" grpId="2"/>
      <p:bldP build="whole" bldLvl="1" animBg="1" rev="0" advAuto="0" spid="121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Un Principio de Dios…"/>
          <p:cNvSpPr txBox="1"/>
          <p:nvPr/>
        </p:nvSpPr>
        <p:spPr>
          <a:xfrm>
            <a:off x="281285" y="0"/>
            <a:ext cx="8581430" cy="121920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01600" dist="50800" dir="2460002">
              <a:srgbClr val="000000">
                <a:alpha val="74998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ctr" defTabSz="642937">
              <a:defRPr sz="40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halkboard SE Regular"/>
                <a:ea typeface="Chalkboard SE Regular"/>
                <a:cs typeface="Chalkboard SE Regular"/>
                <a:sym typeface="Chalkboard SE Regular"/>
              </a:defRPr>
            </a:pPr>
            <a:r>
              <a:rPr>
                <a:solidFill>
                  <a:srgbClr val="FED198"/>
                </a:solidFill>
                <a:effectLst>
                  <a:outerShdw sx="100000" sy="100000" kx="0" ky="0" algn="b" rotWithShape="0" blurRad="38100" dist="38100" dir="2700000">
                    <a:srgbClr val="FFFFFF"/>
                  </a:outerShdw>
                </a:effectLst>
                <a:uFill>
                  <a:solidFill>
                    <a:srgbClr val="FED198"/>
                  </a:solidFill>
                </a:uFill>
                <a:latin typeface="+mj-lt"/>
                <a:ea typeface="+mj-ea"/>
                <a:cs typeface="+mj-cs"/>
                <a:sym typeface="Helvetica"/>
              </a:rPr>
              <a:t>Un Principio de Dios </a:t>
            </a:r>
            <a:endParaRPr>
              <a:solidFill>
                <a:srgbClr val="FED198"/>
              </a:solidFill>
              <a:effectLst>
                <a:outerShdw sx="100000" sy="100000" kx="0" ky="0" algn="b" rotWithShape="0" blurRad="38100" dist="38100" dir="2700000">
                  <a:srgbClr val="FFFFFF"/>
                </a:outerShdw>
              </a:effectLst>
              <a:uFill>
                <a:solidFill>
                  <a:srgbClr val="FED198"/>
                </a:solidFill>
              </a:uFill>
              <a:latin typeface="+mj-lt"/>
              <a:ea typeface="+mj-ea"/>
              <a:cs typeface="+mj-cs"/>
              <a:sym typeface="Helvetica"/>
            </a:endParaRPr>
          </a:p>
          <a:p>
            <a:pPr algn="ctr" defTabSz="642937">
              <a:defRPr sz="40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halkboard SE Regular"/>
                <a:ea typeface="Chalkboard SE Regular"/>
                <a:cs typeface="Chalkboard SE Regular"/>
                <a:sym typeface="Chalkboard SE Regular"/>
              </a:defRPr>
            </a:pPr>
            <a:r>
              <a:rPr>
                <a:solidFill>
                  <a:srgbClr val="FED198"/>
                </a:solidFill>
                <a:effectLst>
                  <a:outerShdw sx="100000" sy="100000" kx="0" ky="0" algn="b" rotWithShape="0" blurRad="38100" dist="38100" dir="2700000">
                    <a:srgbClr val="FFFFFF"/>
                  </a:outerShdw>
                </a:effectLst>
                <a:uFill>
                  <a:solidFill>
                    <a:srgbClr val="FED198"/>
                  </a:solidFill>
                </a:uFill>
                <a:latin typeface="+mj-lt"/>
                <a:ea typeface="+mj-ea"/>
                <a:cs typeface="+mj-cs"/>
                <a:sym typeface="Helvetica"/>
              </a:rPr>
              <a:t>desde toda su Creación</a:t>
            </a:r>
          </a:p>
        </p:txBody>
      </p:sp>
      <p:grpSp>
        <p:nvGrpSpPr>
          <p:cNvPr id="129" name="Group"/>
          <p:cNvGrpSpPr/>
          <p:nvPr/>
        </p:nvGrpSpPr>
        <p:grpSpPr>
          <a:xfrm>
            <a:off x="7000875" y="5304234"/>
            <a:ext cx="1919883" cy="982266"/>
            <a:chOff x="0" y="0"/>
            <a:chExt cx="1919882" cy="982265"/>
          </a:xfrm>
        </p:grpSpPr>
        <p:sp>
          <p:nvSpPr>
            <p:cNvPr id="127" name="Rectangle"/>
            <p:cNvSpPr/>
            <p:nvPr/>
          </p:nvSpPr>
          <p:spPr>
            <a:xfrm>
              <a:off x="0" y="0"/>
              <a:ext cx="1919883" cy="982266"/>
            </a:xfrm>
            <a:prstGeom prst="rect">
              <a:avLst/>
            </a:prstGeom>
            <a:solidFill>
              <a:srgbClr val="FFFFFF"/>
            </a:solidFill>
            <a:ln w="3175" cap="flat">
              <a:solidFill>
                <a:srgbClr val="000000"/>
              </a:solidFill>
              <a:prstDash val="solid"/>
              <a:miter lim="800000"/>
            </a:ln>
            <a:effectLst>
              <a:outerShdw sx="100000" sy="100000" kx="0" ky="0" algn="b" rotWithShape="0" blurRad="38100" dist="63500" dir="2700000">
                <a:srgbClr val="1D1D1D">
                  <a:alpha val="50000"/>
                </a:srgbClr>
              </a:outerShdw>
            </a:effectLst>
          </p:spPr>
          <p:txBody>
            <a:bodyPr wrap="square" lIns="35718" tIns="35718" rIns="35718" bIns="35718" numCol="1" anchor="t">
              <a:noAutofit/>
            </a:bodyPr>
            <a:lstStyle/>
            <a:p>
              <a:pPr algn="ctr" defTabSz="642937">
                <a:defRPr b="1" sz="3000">
                  <a:solidFill>
                    <a:srgbClr val="000000"/>
                  </a:solidFill>
                  <a:effectLst>
                    <a:outerShdw sx="100000" sy="100000" kx="0" ky="0" algn="b" rotWithShape="0" blurRad="38100" dist="38100" dir="2700000">
                      <a:srgbClr val="DDDDDD"/>
                    </a:outerShdw>
                  </a:effectLst>
                  <a:uFill>
                    <a:solidFill>
                      <a:srgbClr val="000000"/>
                    </a:solidFill>
                  </a:uFill>
                  <a:latin typeface="+mj-lt"/>
                  <a:ea typeface="+mj-ea"/>
                  <a:cs typeface="+mj-cs"/>
                  <a:sym typeface="Helvetica"/>
                </a:defRPr>
              </a:pPr>
            </a:p>
          </p:txBody>
        </p:sp>
        <p:sp>
          <p:nvSpPr>
            <p:cNvPr id="128" name="Dios…"/>
            <p:cNvSpPr txBox="1"/>
            <p:nvPr/>
          </p:nvSpPr>
          <p:spPr>
            <a:xfrm>
              <a:off x="0" y="0"/>
              <a:ext cx="1919883" cy="914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indent="57150" algn="ctr" defTabSz="642937">
                <a:defRPr sz="280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Chalkboard SE Regular"/>
                  <a:ea typeface="Chalkboard SE Regular"/>
                  <a:cs typeface="Chalkboard SE Regular"/>
                  <a:sym typeface="Chalkboard SE Regular"/>
                </a:defRPr>
              </a:pPr>
              <a:r>
                <a:rPr b="1" sz="3000">
                  <a:solidFill>
                    <a:srgbClr val="000000"/>
                  </a:solidFill>
                  <a:effectLst>
                    <a:outerShdw sx="100000" sy="100000" kx="0" ky="0" algn="b" rotWithShape="0" blurRad="38100" dist="38100" dir="2700000">
                      <a:srgbClr val="DDDDDD"/>
                    </a:outerShdw>
                  </a:effectLst>
                  <a:uFill>
                    <a:solidFill>
                      <a:srgbClr val="000000"/>
                    </a:solidFill>
                  </a:uFill>
                  <a:latin typeface="+mj-lt"/>
                  <a:ea typeface="+mj-ea"/>
                  <a:cs typeface="+mj-cs"/>
                  <a:sym typeface="Helvetica"/>
                </a:rPr>
                <a:t>Dios</a:t>
              </a:r>
            </a:p>
            <a:p>
              <a:pPr indent="57150" algn="ctr" defTabSz="642937">
                <a:defRPr sz="280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Chalkboard SE Regular"/>
                  <a:ea typeface="Chalkboard SE Regular"/>
                  <a:cs typeface="Chalkboard SE Regular"/>
                  <a:sym typeface="Chalkboard SE Regular"/>
                </a:defRPr>
              </a:pPr>
              <a:r>
                <a:rPr b="1" sz="3000">
                  <a:solidFill>
                    <a:srgbClr val="000000"/>
                  </a:solidFill>
                  <a:effectLst>
                    <a:outerShdw sx="100000" sy="100000" kx="0" ky="0" algn="b" rotWithShape="0" blurRad="38100" dist="38100" dir="2700000">
                      <a:srgbClr val="DDDDDD"/>
                    </a:outerShdw>
                  </a:effectLst>
                  <a:uFill>
                    <a:solidFill>
                      <a:srgbClr val="000000"/>
                    </a:solidFill>
                  </a:uFill>
                  <a:latin typeface="+mj-lt"/>
                  <a:ea typeface="+mj-ea"/>
                  <a:cs typeface="+mj-cs"/>
                  <a:sym typeface="Helvetica"/>
                </a:rPr>
                <a:t>Salva</a:t>
              </a:r>
            </a:p>
          </p:txBody>
        </p:sp>
      </p:grpSp>
      <p:grpSp>
        <p:nvGrpSpPr>
          <p:cNvPr id="134" name="Group"/>
          <p:cNvGrpSpPr/>
          <p:nvPr/>
        </p:nvGrpSpPr>
        <p:grpSpPr>
          <a:xfrm>
            <a:off x="223040" y="5303855"/>
            <a:ext cx="2438007" cy="1000505"/>
            <a:chOff x="0" y="0"/>
            <a:chExt cx="2438006" cy="1000503"/>
          </a:xfrm>
        </p:grpSpPr>
        <p:grpSp>
          <p:nvGrpSpPr>
            <p:cNvPr id="132" name="Group"/>
            <p:cNvGrpSpPr/>
            <p:nvPr/>
          </p:nvGrpSpPr>
          <p:grpSpPr>
            <a:xfrm rot="1414">
              <a:off x="201" y="378"/>
              <a:ext cx="1839517" cy="982266"/>
              <a:chOff x="0" y="0"/>
              <a:chExt cx="1839515" cy="982265"/>
            </a:xfrm>
          </p:grpSpPr>
          <p:sp>
            <p:nvSpPr>
              <p:cNvPr id="130" name="Rectangle"/>
              <p:cNvSpPr/>
              <p:nvPr/>
            </p:nvSpPr>
            <p:spPr>
              <a:xfrm>
                <a:off x="0" y="0"/>
                <a:ext cx="1839516" cy="982266"/>
              </a:xfrm>
              <a:prstGeom prst="rect">
                <a:avLst/>
              </a:prstGeom>
              <a:solidFill>
                <a:srgbClr val="FFFFFF"/>
              </a:solidFill>
              <a:ln w="3175" cap="flat">
                <a:solidFill>
                  <a:srgbClr val="000000"/>
                </a:solidFill>
                <a:prstDash val="solid"/>
                <a:miter lim="800000"/>
              </a:ln>
              <a:effectLst>
                <a:outerShdw sx="100000" sy="100000" kx="0" ky="0" algn="b" rotWithShape="0" blurRad="38100" dist="63500" dir="2700000">
                  <a:srgbClr val="1D1D1D">
                    <a:alpha val="50000"/>
                  </a:srgbClr>
                </a:outerShdw>
              </a:effectLst>
            </p:spPr>
            <p:txBody>
              <a:bodyPr wrap="square" lIns="35718" tIns="35718" rIns="35718" bIns="35718" numCol="1" anchor="t">
                <a:noAutofit/>
              </a:bodyPr>
              <a:lstStyle/>
              <a:p>
                <a:pPr algn="ctr" defTabSz="642937">
                  <a:defRPr b="1" sz="3000">
                    <a:solidFill>
                      <a:srgbClr val="000000"/>
                    </a:solidFill>
                    <a:effectLst>
                      <a:outerShdw sx="100000" sy="100000" kx="0" ky="0" algn="b" rotWithShape="0" blurRad="38100" dist="38100" dir="2700000">
                        <a:srgbClr val="DDDDDD"/>
                      </a:outerShdw>
                    </a:effectLst>
                    <a:uFill>
                      <a:solidFill>
                        <a:srgbClr val="000000"/>
                      </a:solidFill>
                    </a:uFill>
                    <a:latin typeface="+mj-lt"/>
                    <a:ea typeface="+mj-ea"/>
                    <a:cs typeface="+mj-cs"/>
                    <a:sym typeface="Helvetica"/>
                  </a:defRPr>
                </a:pPr>
              </a:p>
            </p:txBody>
          </p:sp>
          <p:sp>
            <p:nvSpPr>
              <p:cNvPr id="131" name="Dios Habla"/>
              <p:cNvSpPr txBox="1"/>
              <p:nvPr/>
            </p:nvSpPr>
            <p:spPr>
              <a:xfrm>
                <a:off x="0" y="0"/>
                <a:ext cx="1839516" cy="94654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noAutofit/>
              </a:bodyPr>
              <a:lstStyle>
                <a:lvl1pPr indent="57150" algn="ctr" defTabSz="642937">
                  <a:defRPr b="1" sz="3000">
                    <a:solidFill>
                      <a:srgbClr val="000000"/>
                    </a:solidFill>
                    <a:effectLst>
                      <a:outerShdw sx="100000" sy="100000" kx="0" ky="0" algn="b" rotWithShape="0" blurRad="38100" dist="38100" dir="2700000">
                        <a:srgbClr val="DDDDDD"/>
                      </a:outerShdw>
                    </a:effectLst>
                    <a:uFill>
                      <a:solidFill>
                        <a:srgbClr val="000000"/>
                      </a:solidFill>
                    </a:uFill>
                    <a:latin typeface="+mj-lt"/>
                    <a:ea typeface="+mj-ea"/>
                    <a:cs typeface="+mj-cs"/>
                    <a:sym typeface="Helvetica"/>
                  </a:defRPr>
                </a:lvl1pPr>
              </a:lstStyle>
              <a:p>
                <a:pPr>
                  <a:defRPr b="0" sz="2800">
                    <a:solidFill>
                      <a:srgbClr val="FFFFFF"/>
                    </a:solidFill>
                    <a:effectLst/>
                    <a:uFill>
                      <a:solidFill>
                        <a:srgbClr val="FFFFFF"/>
                      </a:solidFill>
                    </a:uFill>
                    <a:latin typeface="Chalkboard SE Regular"/>
                    <a:ea typeface="Chalkboard SE Regular"/>
                    <a:cs typeface="Chalkboard SE Regular"/>
                    <a:sym typeface="Chalkboard SE Regular"/>
                  </a:defRPr>
                </a:pPr>
                <a:r>
                  <a:rPr b="1" sz="3000">
                    <a:solidFill>
                      <a:srgbClr val="000000"/>
                    </a:solidFill>
                    <a:effectLst>
                      <a:outerShdw sx="100000" sy="100000" kx="0" ky="0" algn="b" rotWithShape="0" blurRad="38100" dist="38100" dir="2700000">
                        <a:srgbClr val="DDDDDD"/>
                      </a:outerShdw>
                    </a:effectLst>
                    <a:uFill>
                      <a:solidFill>
                        <a:srgbClr val="000000"/>
                      </a:solidFill>
                    </a:uFill>
                    <a:latin typeface="+mj-lt"/>
                    <a:ea typeface="+mj-ea"/>
                    <a:cs typeface="+mj-cs"/>
                    <a:sym typeface="Helvetica"/>
                  </a:rPr>
                  <a:t>Dios Habla</a:t>
                </a:r>
              </a:p>
            </p:txBody>
          </p:sp>
        </p:grpSp>
        <p:pic>
          <p:nvPicPr>
            <p:cNvPr id="133" name="image8.png" descr="image8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803998" y="286128"/>
              <a:ext cx="634009" cy="714376"/>
            </a:xfrm>
            <a:prstGeom prst="rect">
              <a:avLst/>
            </a:prstGeom>
            <a:ln w="3175" cap="flat">
              <a:noFill/>
              <a:miter lim="400000"/>
            </a:ln>
            <a:effectLst>
              <a:outerShdw sx="100000" sy="100000" kx="0" ky="0" algn="b" rotWithShape="0" blurRad="38100" dist="63500" dir="2700000">
                <a:srgbClr val="1D1D1D">
                  <a:alpha val="50000"/>
                </a:srgbClr>
              </a:outerShdw>
            </a:effectLst>
          </p:spPr>
        </p:pic>
      </p:grpSp>
      <p:grpSp>
        <p:nvGrpSpPr>
          <p:cNvPr id="137" name="Group"/>
          <p:cNvGrpSpPr/>
          <p:nvPr/>
        </p:nvGrpSpPr>
        <p:grpSpPr>
          <a:xfrm>
            <a:off x="2357437" y="5304234"/>
            <a:ext cx="2071684" cy="982268"/>
            <a:chOff x="0" y="0"/>
            <a:chExt cx="2071683" cy="982267"/>
          </a:xfrm>
        </p:grpSpPr>
        <p:sp>
          <p:nvSpPr>
            <p:cNvPr id="135" name="Rectangle"/>
            <p:cNvSpPr/>
            <p:nvPr/>
          </p:nvSpPr>
          <p:spPr>
            <a:xfrm>
              <a:off x="0" y="0"/>
              <a:ext cx="2071684" cy="982268"/>
            </a:xfrm>
            <a:prstGeom prst="rect">
              <a:avLst/>
            </a:prstGeom>
            <a:solidFill>
              <a:srgbClr val="FFFFFF"/>
            </a:solidFill>
            <a:ln w="3175" cap="flat">
              <a:solidFill>
                <a:srgbClr val="000000"/>
              </a:solidFill>
              <a:prstDash val="solid"/>
              <a:miter lim="800000"/>
            </a:ln>
            <a:effectLst>
              <a:outerShdw sx="100000" sy="100000" kx="0" ky="0" algn="b" rotWithShape="0" blurRad="38100" dist="63500" dir="2700000">
                <a:srgbClr val="1D1D1D">
                  <a:alpha val="50000"/>
                </a:srgbClr>
              </a:outerShdw>
            </a:effectLst>
          </p:spPr>
          <p:txBody>
            <a:bodyPr wrap="square" lIns="35718" tIns="35718" rIns="35718" bIns="35718" numCol="1" anchor="t">
              <a:noAutofit/>
            </a:bodyPr>
            <a:lstStyle/>
            <a:p>
              <a:pPr algn="ctr" defTabSz="642937">
                <a:defRPr b="1" sz="3000">
                  <a:solidFill>
                    <a:srgbClr val="000000"/>
                  </a:solidFill>
                  <a:effectLst>
                    <a:outerShdw sx="100000" sy="100000" kx="0" ky="0" algn="b" rotWithShape="0" blurRad="38100" dist="38100" dir="2700000">
                      <a:srgbClr val="DDDDDD"/>
                    </a:outerShdw>
                  </a:effectLst>
                  <a:uFill>
                    <a:solidFill>
                      <a:srgbClr val="000000"/>
                    </a:solidFill>
                  </a:uFill>
                  <a:latin typeface="+mj-lt"/>
                  <a:ea typeface="+mj-ea"/>
                  <a:cs typeface="+mj-cs"/>
                  <a:sym typeface="Helvetica"/>
                </a:defRPr>
              </a:pPr>
            </a:p>
          </p:txBody>
        </p:sp>
        <p:sp>
          <p:nvSpPr>
            <p:cNvPr id="136" name="Hombre…"/>
            <p:cNvSpPr txBox="1"/>
            <p:nvPr/>
          </p:nvSpPr>
          <p:spPr>
            <a:xfrm>
              <a:off x="0" y="0"/>
              <a:ext cx="2071684" cy="9465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/>
            <a:p>
              <a:pPr indent="57150" algn="ctr" defTabSz="642937">
                <a:defRPr sz="280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Chalkboard SE Regular"/>
                  <a:ea typeface="Chalkboard SE Regular"/>
                  <a:cs typeface="Chalkboard SE Regular"/>
                  <a:sym typeface="Chalkboard SE Regular"/>
                </a:defRPr>
              </a:pPr>
              <a:r>
                <a:rPr b="1" sz="3000">
                  <a:solidFill>
                    <a:srgbClr val="000000"/>
                  </a:solidFill>
                  <a:effectLst>
                    <a:outerShdw sx="100000" sy="100000" kx="0" ky="0" algn="b" rotWithShape="0" blurRad="38100" dist="38100" dir="2700000">
                      <a:srgbClr val="DDDDDD"/>
                    </a:outerShdw>
                  </a:effectLst>
                  <a:uFill>
                    <a:solidFill>
                      <a:srgbClr val="000000"/>
                    </a:solidFill>
                  </a:uFill>
                  <a:latin typeface="+mj-lt"/>
                  <a:ea typeface="+mj-ea"/>
                  <a:cs typeface="+mj-cs"/>
                  <a:sym typeface="Helvetica"/>
                </a:rPr>
                <a:t>Hombre</a:t>
              </a:r>
            </a:p>
            <a:p>
              <a:pPr indent="57150" algn="ctr" defTabSz="642937">
                <a:defRPr sz="280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Chalkboard SE Regular"/>
                  <a:ea typeface="Chalkboard SE Regular"/>
                  <a:cs typeface="Chalkboard SE Regular"/>
                  <a:sym typeface="Chalkboard SE Regular"/>
                </a:defRPr>
              </a:pPr>
              <a:r>
                <a:rPr b="1" sz="3000">
                  <a:solidFill>
                    <a:srgbClr val="000000"/>
                  </a:solidFill>
                  <a:effectLst>
                    <a:outerShdw sx="100000" sy="100000" kx="0" ky="0" algn="b" rotWithShape="0" blurRad="38100" dist="38100" dir="2700000">
                      <a:srgbClr val="DDDDDD"/>
                    </a:outerShdw>
                  </a:effectLst>
                  <a:uFill>
                    <a:solidFill>
                      <a:srgbClr val="000000"/>
                    </a:solidFill>
                  </a:uFill>
                  <a:latin typeface="+mj-lt"/>
                  <a:ea typeface="+mj-ea"/>
                  <a:cs typeface="+mj-cs"/>
                  <a:sym typeface="Helvetica"/>
                </a:rPr>
                <a:t> Lo cree</a:t>
              </a:r>
            </a:p>
          </p:txBody>
        </p:sp>
      </p:grpSp>
      <p:pic>
        <p:nvPicPr>
          <p:cNvPr id="138" name="image8.png" descr="image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11265" y="5589984"/>
            <a:ext cx="634009" cy="714376"/>
          </a:xfrm>
          <a:prstGeom prst="rect">
            <a:avLst/>
          </a:prstGeom>
          <a:ln w="3175">
            <a:miter lim="400000"/>
          </a:ln>
          <a:effectLst>
            <a:outerShdw sx="100000" sy="100000" kx="0" ky="0" algn="b" rotWithShape="0" blurRad="38100" dist="63500" dir="2700000">
              <a:srgbClr val="1D1D1D">
                <a:alpha val="50000"/>
              </a:srgbClr>
            </a:outerShdw>
          </a:effectLst>
        </p:spPr>
      </p:pic>
      <p:grpSp>
        <p:nvGrpSpPr>
          <p:cNvPr id="143" name="Group"/>
          <p:cNvGrpSpPr/>
          <p:nvPr/>
        </p:nvGrpSpPr>
        <p:grpSpPr>
          <a:xfrm>
            <a:off x="4714875" y="5304234"/>
            <a:ext cx="2616399" cy="1000126"/>
            <a:chOff x="0" y="0"/>
            <a:chExt cx="2616398" cy="1000125"/>
          </a:xfrm>
        </p:grpSpPr>
        <p:grpSp>
          <p:nvGrpSpPr>
            <p:cNvPr id="141" name="Group"/>
            <p:cNvGrpSpPr/>
            <p:nvPr/>
          </p:nvGrpSpPr>
          <p:grpSpPr>
            <a:xfrm>
              <a:off x="0" y="0"/>
              <a:ext cx="1982391" cy="977861"/>
              <a:chOff x="0" y="0"/>
              <a:chExt cx="1982390" cy="977860"/>
            </a:xfrm>
          </p:grpSpPr>
          <p:sp>
            <p:nvSpPr>
              <p:cNvPr id="139" name="Rectangle"/>
              <p:cNvSpPr/>
              <p:nvPr/>
            </p:nvSpPr>
            <p:spPr>
              <a:xfrm>
                <a:off x="0" y="0"/>
                <a:ext cx="1982391" cy="977861"/>
              </a:xfrm>
              <a:prstGeom prst="rect">
                <a:avLst/>
              </a:prstGeom>
              <a:solidFill>
                <a:srgbClr val="FFFFFF"/>
              </a:solidFill>
              <a:ln w="3175" cap="flat">
                <a:solidFill>
                  <a:srgbClr val="000000"/>
                </a:solidFill>
                <a:prstDash val="solid"/>
                <a:miter lim="800000"/>
              </a:ln>
              <a:effectLst>
                <a:outerShdw sx="100000" sy="100000" kx="0" ky="0" algn="b" rotWithShape="0" blurRad="38100" dist="63500" dir="2700000">
                  <a:srgbClr val="1D1D1D">
                    <a:alpha val="50000"/>
                  </a:srgbClr>
                </a:outerShdw>
              </a:effectLst>
            </p:spPr>
            <p:txBody>
              <a:bodyPr wrap="square" lIns="35718" tIns="35718" rIns="35718" bIns="35718" numCol="1" anchor="t">
                <a:noAutofit/>
              </a:bodyPr>
              <a:lstStyle/>
              <a:p>
                <a:pPr algn="ctr" defTabSz="642937">
                  <a:defRPr b="1" sz="3000">
                    <a:solidFill>
                      <a:srgbClr val="000000"/>
                    </a:solidFill>
                    <a:effectLst>
                      <a:outerShdw sx="100000" sy="100000" kx="0" ky="0" algn="b" rotWithShape="0" blurRad="38100" dist="38100" dir="2700000">
                        <a:srgbClr val="DDDDDD"/>
                      </a:outerShdw>
                    </a:effectLst>
                    <a:uFill>
                      <a:solidFill>
                        <a:srgbClr val="000000"/>
                      </a:solidFill>
                    </a:uFill>
                    <a:latin typeface="+mj-lt"/>
                    <a:ea typeface="+mj-ea"/>
                    <a:cs typeface="+mj-cs"/>
                    <a:sym typeface="Helvetica"/>
                  </a:defRPr>
                </a:pPr>
              </a:p>
            </p:txBody>
          </p:sp>
          <p:sp>
            <p:nvSpPr>
              <p:cNvPr id="140" name="Hombre Obedece"/>
              <p:cNvSpPr txBox="1"/>
              <p:nvPr/>
            </p:nvSpPr>
            <p:spPr>
              <a:xfrm>
                <a:off x="0" y="0"/>
                <a:ext cx="1982391" cy="94230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noAutofit/>
              </a:bodyPr>
              <a:lstStyle>
                <a:lvl1pPr indent="57150" algn="ctr" defTabSz="642937">
                  <a:defRPr b="1" sz="3000">
                    <a:solidFill>
                      <a:srgbClr val="000000"/>
                    </a:solidFill>
                    <a:effectLst>
                      <a:outerShdw sx="100000" sy="100000" kx="0" ky="0" algn="b" rotWithShape="0" blurRad="38100" dist="38100" dir="2700000">
                        <a:srgbClr val="DDDDDD"/>
                      </a:outerShdw>
                    </a:effectLst>
                    <a:uFill>
                      <a:solidFill>
                        <a:srgbClr val="000000"/>
                      </a:solidFill>
                    </a:uFill>
                    <a:latin typeface="+mj-lt"/>
                    <a:ea typeface="+mj-ea"/>
                    <a:cs typeface="+mj-cs"/>
                    <a:sym typeface="Helvetica"/>
                  </a:defRPr>
                </a:lvl1pPr>
              </a:lstStyle>
              <a:p>
                <a:pPr>
                  <a:defRPr b="0" sz="2800">
                    <a:solidFill>
                      <a:srgbClr val="FFFFFF"/>
                    </a:solidFill>
                    <a:effectLst/>
                    <a:uFill>
                      <a:solidFill>
                        <a:srgbClr val="FFFFFF"/>
                      </a:solidFill>
                    </a:uFill>
                    <a:latin typeface="Chalkboard SE Regular"/>
                    <a:ea typeface="Chalkboard SE Regular"/>
                    <a:cs typeface="Chalkboard SE Regular"/>
                    <a:sym typeface="Chalkboard SE Regular"/>
                  </a:defRPr>
                </a:pPr>
                <a:r>
                  <a:rPr b="1" sz="3000">
                    <a:solidFill>
                      <a:srgbClr val="000000"/>
                    </a:solidFill>
                    <a:effectLst>
                      <a:outerShdw sx="100000" sy="100000" kx="0" ky="0" algn="b" rotWithShape="0" blurRad="38100" dist="38100" dir="2700000">
                        <a:srgbClr val="DDDDDD"/>
                      </a:outerShdw>
                    </a:effectLst>
                    <a:uFill>
                      <a:solidFill>
                        <a:srgbClr val="000000"/>
                      </a:solidFill>
                    </a:uFill>
                    <a:latin typeface="+mj-lt"/>
                    <a:ea typeface="+mj-ea"/>
                    <a:cs typeface="+mj-cs"/>
                    <a:sym typeface="Helvetica"/>
                  </a:rPr>
                  <a:t>Hombre Obedece</a:t>
                </a:r>
              </a:p>
            </p:txBody>
          </p:sp>
        </p:grpSp>
        <p:pic>
          <p:nvPicPr>
            <p:cNvPr id="142" name="image8.png" descr="image8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982390" y="285750"/>
              <a:ext cx="634009" cy="714375"/>
            </a:xfrm>
            <a:prstGeom prst="rect">
              <a:avLst/>
            </a:prstGeom>
            <a:ln w="3175" cap="flat">
              <a:noFill/>
              <a:miter lim="400000"/>
            </a:ln>
            <a:effectLst>
              <a:outerShdw sx="100000" sy="100000" kx="0" ky="0" algn="b" rotWithShape="0" blurRad="38100" dist="63500" dir="2700000">
                <a:srgbClr val="1D1D1D">
                  <a:alpha val="50000"/>
                </a:srgbClr>
              </a:outerShdw>
            </a:effectLst>
          </p:spPr>
        </p:pic>
      </p:grpSp>
      <p:sp>
        <p:nvSpPr>
          <p:cNvPr id="144" name="Rectangle"/>
          <p:cNvSpPr/>
          <p:nvPr/>
        </p:nvSpPr>
        <p:spPr>
          <a:xfrm>
            <a:off x="917661" y="1562695"/>
            <a:ext cx="7447360" cy="3366493"/>
          </a:xfrm>
          <a:prstGeom prst="rect">
            <a:avLst/>
          </a:prstGeom>
          <a:solidFill>
            <a:srgbClr val="754F25"/>
          </a:solidFill>
          <a:ln w="12700">
            <a:solidFill>
              <a:srgbClr val="993300"/>
            </a:solidFill>
          </a:ln>
        </p:spPr>
        <p:txBody>
          <a:bodyPr lIns="35718" tIns="35718" rIns="35718" bIns="35718"/>
          <a:lstStyle/>
          <a:p>
            <a:pPr defTabSz="642937">
              <a:defRPr sz="50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halkboard SE Bold"/>
                <a:ea typeface="Chalkboard SE Bold"/>
                <a:cs typeface="Chalkboard SE Bold"/>
                <a:sym typeface="Chalkboard SE Bold"/>
              </a:defRPr>
            </a:pPr>
          </a:p>
        </p:txBody>
      </p:sp>
      <p:sp>
        <p:nvSpPr>
          <p:cNvPr id="145" name="¡En relación a lo Qué el Hombre Tiene que Hacer Para ser"/>
          <p:cNvSpPr txBox="1"/>
          <p:nvPr/>
        </p:nvSpPr>
        <p:spPr>
          <a:xfrm>
            <a:off x="917661" y="1562695"/>
            <a:ext cx="7621217" cy="33664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8" tIns="35718" rIns="35718" bIns="35718">
            <a:normAutofit fontScale="100000" lnSpcReduction="0"/>
          </a:bodyPr>
          <a:lstStyle/>
          <a:p>
            <a:pPr defTabSz="642937">
              <a:defRPr sz="2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halkboard SE Regular"/>
                <a:ea typeface="Chalkboard SE Regular"/>
                <a:cs typeface="Chalkboard SE Regular"/>
                <a:sym typeface="Chalkboard SE Regular"/>
              </a:defRPr>
            </a:pPr>
            <a:r>
              <a:rPr sz="3600"/>
              <a:t> </a:t>
            </a:r>
            <a:r>
              <a:rPr sz="5000"/>
              <a:t>¡En relación a lo Qué el Hombre Tiene que Hacer Para ser </a:t>
            </a:r>
          </a:p>
        </p:txBody>
      </p:sp>
      <p:sp>
        <p:nvSpPr>
          <p:cNvPr id="146" name="SALVO!"/>
          <p:cNvSpPr txBox="1"/>
          <p:nvPr/>
        </p:nvSpPr>
        <p:spPr>
          <a:xfrm>
            <a:off x="3586929" y="3471829"/>
            <a:ext cx="4465165" cy="1066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defTabSz="321468">
              <a:defRPr b="1" sz="7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SALVO!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1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1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1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5" presetID="3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31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Class="entr" nodeType="clickEffect" presetSubtype="1" presetID="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9" grpId="6"/>
      <p:bldP build="whole" bldLvl="1" animBg="1" rev="0" advAuto="0" spid="137" grpId="4"/>
      <p:bldP build="whole" bldLvl="1" animBg="1" rev="0" advAuto="0" spid="143" grpId="5"/>
      <p:bldP build="whole" bldLvl="1" animBg="1" rev="0" advAuto="0" spid="134" grpId="3"/>
      <p:bldP build="whole" bldLvl="1" animBg="1" rev="0" advAuto="0" spid="145" grpId="1"/>
      <p:bldP build="whole" bldLvl="1" animBg="1" rev="0" advAuto="0" spid="146" grpId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El incrédulo y desobediente serán Condenados"/>
          <p:cNvSpPr/>
          <p:nvPr/>
        </p:nvSpPr>
        <p:spPr>
          <a:xfrm>
            <a:off x="151804" y="1049191"/>
            <a:ext cx="8840392" cy="942784"/>
          </a:xfrm>
          <a:prstGeom prst="roundRect">
            <a:avLst>
              <a:gd name="adj" fmla="val 14205"/>
            </a:avLst>
          </a:prstGeom>
          <a:gradFill>
            <a:gsLst>
              <a:gs pos="0">
                <a:srgbClr val="1F1F98"/>
              </a:gs>
              <a:gs pos="100000">
                <a:srgbClr val="A5A5E6"/>
              </a:gs>
            </a:gsLst>
            <a:lin ang="16200000"/>
          </a:gradFill>
          <a:ln w="12700">
            <a:solidFill>
              <a:srgbClr val="FFFFFF"/>
            </a:solidFill>
          </a:ln>
          <a:effectLst>
            <a:outerShdw sx="100000" sy="100000" kx="0" ky="0" algn="b" rotWithShape="0" blurRad="25400" dist="12700" dir="540000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8" tIns="35718" rIns="35718" bIns="35718" anchor="ctr"/>
          <a:lstStyle>
            <a:lvl1pPr algn="ctr" defTabSz="642937">
              <a:defRPr sz="30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halkboard SE Regular"/>
                <a:ea typeface="Chalkboard SE Regular"/>
                <a:cs typeface="Chalkboard SE Regular"/>
                <a:sym typeface="Chalkboard SE Regular"/>
              </a:defRPr>
            </a:lvl1pPr>
          </a:lstStyle>
          <a:p>
            <a:pPr/>
            <a:r>
              <a:t>El incrédulo y desobediente serán Condenados</a:t>
            </a:r>
          </a:p>
        </p:txBody>
      </p:sp>
      <p:sp>
        <p:nvSpPr>
          <p:cNvPr id="149" name="El Hombre se Condena"/>
          <p:cNvSpPr/>
          <p:nvPr/>
        </p:nvSpPr>
        <p:spPr>
          <a:xfrm>
            <a:off x="6882636" y="2965527"/>
            <a:ext cx="2175566" cy="1054415"/>
          </a:xfrm>
          <a:prstGeom prst="rect">
            <a:avLst/>
          </a:prstGeom>
          <a:solidFill>
            <a:srgbClr val="FFFFFF"/>
          </a:solidFill>
          <a:ln w="3175">
            <a:solidFill>
              <a:srgbClr val="000000"/>
            </a:solidFill>
            <a:miter/>
          </a:ln>
          <a:effectLst>
            <a:outerShdw sx="100000" sy="100000" kx="0" ky="0" algn="b" rotWithShape="0" blurRad="38100" dist="63500" dir="27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8" tIns="35718" rIns="35718" bIns="35718"/>
          <a:lstStyle>
            <a:lvl1pPr indent="57150" algn="ctr" defTabSz="642937">
              <a:defRPr b="1" sz="2600">
                <a:solidFill>
                  <a:srgbClr val="000000"/>
                </a:solidFill>
                <a:effectLst>
                  <a:outerShdw sx="100000" sy="100000" kx="0" ky="0" algn="b" rotWithShape="0" blurRad="38100" dist="38100" dir="2700000">
                    <a:srgbClr val="DDDDDD"/>
                  </a:outerShdw>
                </a:effectLst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>
              <a:defRPr b="0" sz="2800">
                <a:solidFill>
                  <a:srgbClr val="FFFFFF"/>
                </a:solidFill>
                <a:effectLst/>
                <a:uFill>
                  <a:solidFill>
                    <a:srgbClr val="FFFFFF"/>
                  </a:solidFill>
                </a:uFill>
                <a:latin typeface="Chalkboard SE Regular"/>
                <a:ea typeface="Chalkboard SE Regular"/>
                <a:cs typeface="Chalkboard SE Regular"/>
                <a:sym typeface="Chalkboard SE Regular"/>
              </a:defRPr>
            </a:pPr>
            <a:r>
              <a:rPr b="1" sz="2600">
                <a:solidFill>
                  <a:srgbClr val="000000"/>
                </a:solidFill>
                <a:effectLst>
                  <a:outerShdw sx="100000" sy="100000" kx="0" ky="0" algn="b" rotWithShape="0" blurRad="38100" dist="38100" dir="2700000">
                    <a:srgbClr val="DDDDDD"/>
                  </a:outerShdw>
                </a:effectLst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rPr>
              <a:t>El Hombre se Condena</a:t>
            </a:r>
          </a:p>
        </p:txBody>
      </p:sp>
      <p:grpSp>
        <p:nvGrpSpPr>
          <p:cNvPr id="152" name="Group"/>
          <p:cNvGrpSpPr/>
          <p:nvPr/>
        </p:nvGrpSpPr>
        <p:grpSpPr>
          <a:xfrm>
            <a:off x="2057846" y="2950901"/>
            <a:ext cx="2605892" cy="956199"/>
            <a:chOff x="0" y="0"/>
            <a:chExt cx="2605890" cy="956197"/>
          </a:xfrm>
        </p:grpSpPr>
        <p:pic>
          <p:nvPicPr>
            <p:cNvPr id="150" name="image8.png" descr="image8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970781" y="184024"/>
              <a:ext cx="635110" cy="715618"/>
            </a:xfrm>
            <a:prstGeom prst="rect">
              <a:avLst/>
            </a:prstGeom>
            <a:ln w="3175" cap="flat">
              <a:noFill/>
              <a:miter lim="400000"/>
            </a:ln>
            <a:effectLst>
              <a:outerShdw sx="100000" sy="100000" kx="0" ky="0" algn="b" rotWithShape="0" blurRad="38100" dist="63500" dir="2700000">
                <a:srgbClr val="000000">
                  <a:alpha val="50000"/>
                </a:srgbClr>
              </a:outerShdw>
            </a:effectLst>
          </p:spPr>
        </p:pic>
        <p:sp>
          <p:nvSpPr>
            <p:cNvPr id="151" name="Hombre…"/>
            <p:cNvSpPr/>
            <p:nvPr/>
          </p:nvSpPr>
          <p:spPr>
            <a:xfrm>
              <a:off x="0" y="0"/>
              <a:ext cx="2016709" cy="956198"/>
            </a:xfrm>
            <a:prstGeom prst="rect">
              <a:avLst/>
            </a:prstGeom>
            <a:solidFill>
              <a:srgbClr val="FFFFFF"/>
            </a:solidFill>
            <a:ln w="3175" cap="flat">
              <a:solidFill>
                <a:srgbClr val="000000"/>
              </a:solidFill>
              <a:prstDash val="solid"/>
              <a:miter lim="800000"/>
            </a:ln>
            <a:effectLst>
              <a:outerShdw sx="100000" sy="100000" kx="0" ky="0" algn="b" rotWithShape="0" blurRad="38100" dist="63500" dir="2700000">
                <a:srgbClr val="1D1D1D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5718" tIns="35718" rIns="35718" bIns="35718" numCol="1" anchor="t">
              <a:noAutofit/>
            </a:bodyPr>
            <a:lstStyle/>
            <a:p>
              <a:pPr algn="ctr" defTabSz="642937">
                <a:defRPr b="1" sz="3000">
                  <a:solidFill>
                    <a:srgbClr val="000000"/>
                  </a:solidFill>
                  <a:effectLst>
                    <a:outerShdw sx="100000" sy="100000" kx="0" ky="0" algn="b" rotWithShape="0" blurRad="38100" dist="38100" dir="2700000">
                      <a:srgbClr val="DDDDDD"/>
                    </a:outerShdw>
                  </a:effectLst>
                  <a:uFill>
                    <a:solidFill>
                      <a:srgbClr val="000000"/>
                    </a:solidFill>
                  </a:uFill>
                  <a:latin typeface="+mj-lt"/>
                  <a:ea typeface="+mj-ea"/>
                  <a:cs typeface="+mj-cs"/>
                  <a:sym typeface="Helvetica"/>
                </a:defRPr>
              </a:pPr>
              <a:r>
                <a:t>Hombre</a:t>
              </a:r>
            </a:p>
            <a:p>
              <a:pPr algn="ctr" defTabSz="642937">
                <a:defRPr b="1" sz="3000">
                  <a:solidFill>
                    <a:srgbClr val="000000"/>
                  </a:solidFill>
                  <a:effectLst>
                    <a:outerShdw sx="100000" sy="100000" kx="0" ky="0" algn="b" rotWithShape="0" blurRad="38100" dist="38100" dir="2700000">
                      <a:srgbClr val="DDDDDD"/>
                    </a:outerShdw>
                  </a:effectLst>
                  <a:uFill>
                    <a:solidFill>
                      <a:srgbClr val="000000"/>
                    </a:solidFill>
                  </a:uFill>
                  <a:latin typeface="+mj-lt"/>
                  <a:ea typeface="+mj-ea"/>
                  <a:cs typeface="+mj-cs"/>
                  <a:sym typeface="Helvetica"/>
                </a:defRPr>
              </a:pPr>
              <a:r>
                <a:t>No Cree</a:t>
              </a:r>
            </a:p>
          </p:txBody>
        </p:sp>
      </p:grpSp>
      <p:grpSp>
        <p:nvGrpSpPr>
          <p:cNvPr id="155" name="Group"/>
          <p:cNvGrpSpPr/>
          <p:nvPr/>
        </p:nvGrpSpPr>
        <p:grpSpPr>
          <a:xfrm>
            <a:off x="4549212" y="2960586"/>
            <a:ext cx="2615075" cy="1064296"/>
            <a:chOff x="0" y="0"/>
            <a:chExt cx="2615073" cy="1064295"/>
          </a:xfrm>
        </p:grpSpPr>
        <p:sp>
          <p:nvSpPr>
            <p:cNvPr id="153" name="Hombre…"/>
            <p:cNvSpPr/>
            <p:nvPr/>
          </p:nvSpPr>
          <p:spPr>
            <a:xfrm>
              <a:off x="0" y="0"/>
              <a:ext cx="2152110" cy="1064296"/>
            </a:xfrm>
            <a:prstGeom prst="rect">
              <a:avLst/>
            </a:prstGeom>
            <a:solidFill>
              <a:srgbClr val="FFFFFF"/>
            </a:solidFill>
            <a:ln w="3175" cap="flat">
              <a:solidFill>
                <a:srgbClr val="000000"/>
              </a:solidFill>
              <a:prstDash val="solid"/>
              <a:miter lim="800000"/>
            </a:ln>
            <a:effectLst>
              <a:outerShdw sx="100000" sy="100000" kx="0" ky="0" algn="b" rotWithShape="0" blurRad="38100" dist="63500" dir="27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5718" tIns="35718" rIns="35718" bIns="35718" numCol="1" anchor="t">
              <a:noAutofit/>
            </a:bodyPr>
            <a:lstStyle/>
            <a:p>
              <a:pPr algn="ctr" defTabSz="642937">
                <a:defRPr sz="280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halkboard SE Bold"/>
                  <a:ea typeface="Chalkboard SE Bold"/>
                  <a:cs typeface="Chalkboard SE Bold"/>
                  <a:sym typeface="Chalkboard SE Bold"/>
                </a:defRPr>
              </a:pPr>
              <a:r>
                <a:t>Hombre</a:t>
              </a:r>
            </a:p>
            <a:p>
              <a:pPr algn="ctr" defTabSz="642937">
                <a:defRPr sz="280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halkboard SE Bold"/>
                  <a:ea typeface="Chalkboard SE Bold"/>
                  <a:cs typeface="Chalkboard SE Bold"/>
                  <a:sym typeface="Chalkboard SE Bold"/>
                </a:defRPr>
              </a:pPr>
              <a:r>
                <a:t>Desobedece</a:t>
              </a:r>
            </a:p>
            <a:p>
              <a:pPr algn="ctr" defTabSz="642937">
                <a:defRPr sz="280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halkboard SE Bold"/>
                  <a:ea typeface="Chalkboard SE Bold"/>
                  <a:cs typeface="Chalkboard SE Bold"/>
                  <a:sym typeface="Chalkboard SE Bold"/>
                </a:defRPr>
              </a:pPr>
            </a:p>
            <a:p>
              <a:pPr algn="ctr" defTabSz="642937">
                <a:defRPr sz="280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halkboard SE Bold"/>
                  <a:ea typeface="Chalkboard SE Bold"/>
                  <a:cs typeface="Chalkboard SE Bold"/>
                  <a:sym typeface="Chalkboard SE Bold"/>
                </a:defRPr>
              </a:pPr>
            </a:p>
            <a:p>
              <a:pPr algn="ctr" defTabSz="642937">
                <a:defRPr sz="280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halkboard SE Bold"/>
                  <a:ea typeface="Chalkboard SE Bold"/>
                  <a:cs typeface="Chalkboard SE Bold"/>
                  <a:sym typeface="Chalkboard SE Bold"/>
                </a:defRPr>
              </a:pPr>
            </a:p>
            <a:p>
              <a:pPr algn="ctr" defTabSz="642937">
                <a:defRPr sz="280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halkboard SE Bold"/>
                  <a:ea typeface="Chalkboard SE Bold"/>
                  <a:cs typeface="Chalkboard SE Bold"/>
                  <a:sym typeface="Chalkboard SE Bold"/>
                </a:defRPr>
              </a:pPr>
            </a:p>
            <a:p>
              <a:pPr algn="ctr" defTabSz="642937">
                <a:defRPr sz="280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halkboard SE Bold"/>
                  <a:ea typeface="Chalkboard SE Bold"/>
                  <a:cs typeface="Chalkboard SE Bold"/>
                  <a:sym typeface="Chalkboard SE Bold"/>
                </a:defRPr>
              </a:pPr>
              <a:r>
                <a:t>Des</a:t>
              </a:r>
            </a:p>
          </p:txBody>
        </p:sp>
        <p:pic>
          <p:nvPicPr>
            <p:cNvPr id="154" name="image8.png" descr="image8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981065" y="174960"/>
              <a:ext cx="634009" cy="714376"/>
            </a:xfrm>
            <a:prstGeom prst="rect">
              <a:avLst/>
            </a:prstGeom>
            <a:ln w="3175" cap="flat">
              <a:noFill/>
              <a:miter lim="400000"/>
            </a:ln>
            <a:effectLst>
              <a:outerShdw sx="100000" sy="100000" kx="0" ky="0" algn="b" rotWithShape="0" blurRad="38100" dist="63500" dir="2700000">
                <a:srgbClr val="000000">
                  <a:alpha val="50000"/>
                </a:srgbClr>
              </a:outerShdw>
            </a:effectLst>
          </p:spPr>
        </p:pic>
      </p:grpSp>
      <p:sp>
        <p:nvSpPr>
          <p:cNvPr id="156" name="2 Tesalonicenses 1:7-10"/>
          <p:cNvSpPr txBox="1"/>
          <p:nvPr/>
        </p:nvSpPr>
        <p:spPr>
          <a:xfrm>
            <a:off x="372797" y="4067578"/>
            <a:ext cx="8929688" cy="2482454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01600" dist="50800" dir="2460002">
              <a:srgbClr val="000000">
                <a:alpha val="74998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 defTabSz="642937">
              <a:spcBef>
                <a:spcPts val="100"/>
              </a:spcBef>
              <a:defRPr sz="2200">
                <a:solidFill>
                  <a:srgbClr val="FEDF98"/>
                </a:solidFill>
                <a:effectLst>
                  <a:outerShdw sx="100000" sy="100000" kx="0" ky="0" algn="b" rotWithShape="0" blurRad="38100" dist="38100" dir="2700000">
                    <a:srgbClr val="FFFFFF"/>
                  </a:outerShdw>
                </a:effectLst>
                <a:uFill>
                  <a:solidFill>
                    <a:srgbClr val="FEDF98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>
              <a:defRPr sz="2800">
                <a:solidFill>
                  <a:srgbClr val="FFFFFF"/>
                </a:solidFill>
                <a:effectLst/>
                <a:uFill>
                  <a:solidFill>
                    <a:srgbClr val="FFFFFF"/>
                  </a:solidFill>
                </a:uFill>
                <a:latin typeface="Chalkboard SE Regular"/>
                <a:ea typeface="Chalkboard SE Regular"/>
                <a:cs typeface="Chalkboard SE Regular"/>
                <a:sym typeface="Chalkboard SE Regular"/>
              </a:defRPr>
            </a:pPr>
            <a:r>
              <a:rPr sz="2200">
                <a:solidFill>
                  <a:srgbClr val="FEDF98"/>
                </a:solidFill>
                <a:effectLst>
                  <a:outerShdw sx="100000" sy="100000" kx="0" ky="0" algn="b" rotWithShape="0" blurRad="38100" dist="38100" dir="2700000">
                    <a:srgbClr val="FFFFFF"/>
                  </a:outerShdw>
                </a:effectLst>
                <a:uFill>
                  <a:solidFill>
                    <a:srgbClr val="FEDF98"/>
                  </a:solidFill>
                </a:uFill>
                <a:latin typeface="+mj-lt"/>
                <a:ea typeface="+mj-ea"/>
                <a:cs typeface="+mj-cs"/>
                <a:sym typeface="Helvetica"/>
              </a:rPr>
              <a:t>2 Tesalonicenses 1:7-10 </a:t>
            </a:r>
          </a:p>
        </p:txBody>
      </p:sp>
      <p:sp>
        <p:nvSpPr>
          <p:cNvPr id="157" name="Un Principio de Dios desde toda su Creación"/>
          <p:cNvSpPr txBox="1"/>
          <p:nvPr/>
        </p:nvSpPr>
        <p:spPr>
          <a:xfrm>
            <a:off x="168469" y="271156"/>
            <a:ext cx="9139570" cy="4826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01600" dist="50800" dir="2460002">
              <a:srgbClr val="000000">
                <a:alpha val="74998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defTabSz="642937">
              <a:defRPr sz="3200">
                <a:solidFill>
                  <a:srgbClr val="FED198"/>
                </a:solidFill>
                <a:effectLst>
                  <a:outerShdw sx="100000" sy="100000" kx="0" ky="0" algn="b" rotWithShape="0" blurRad="38100" dist="38100" dir="2700000">
                    <a:srgbClr val="FFFFFF"/>
                  </a:outerShdw>
                </a:effectLst>
                <a:uFill>
                  <a:solidFill>
                    <a:srgbClr val="FED198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>
              <a:defRPr>
                <a:solidFill>
                  <a:srgbClr val="FFFFFF"/>
                </a:solidFill>
                <a:effectLst/>
                <a:uFill>
                  <a:solidFill>
                    <a:srgbClr val="FFFFFF"/>
                  </a:solidFill>
                </a:uFill>
                <a:latin typeface="Chalkboard SE Regular"/>
                <a:ea typeface="Chalkboard SE Regular"/>
                <a:cs typeface="Chalkboard SE Regular"/>
                <a:sym typeface="Chalkboard SE Regular"/>
              </a:defRPr>
            </a:pPr>
            <a:r>
              <a:rPr>
                <a:solidFill>
                  <a:srgbClr val="FED198"/>
                </a:solidFill>
                <a:effectLst>
                  <a:outerShdw sx="100000" sy="100000" kx="0" ky="0" algn="b" rotWithShape="0" blurRad="38100" dist="38100" dir="2700000">
                    <a:srgbClr val="FFFFFF"/>
                  </a:outerShdw>
                </a:effectLst>
                <a:uFill>
                  <a:solidFill>
                    <a:srgbClr val="FED198"/>
                  </a:solidFill>
                </a:uFill>
                <a:latin typeface="+mj-lt"/>
                <a:ea typeface="+mj-ea"/>
                <a:cs typeface="+mj-cs"/>
                <a:sym typeface="Helvetica"/>
              </a:rPr>
              <a:t>Un Principio de Dios desde toda su Creación</a:t>
            </a:r>
          </a:p>
        </p:txBody>
      </p:sp>
      <p:sp>
        <p:nvSpPr>
          <p:cNvPr id="158" name="El Señor Jesús desde el cielo con los ángeles de su poder en llama de fuego, para dar retribución a los que no conocieron a Dios, ni obedecen al evangelio de nuestro Señor Jesucristo; los cuales sufrirán pena de eterna perdición, excluidos de la presenci"/>
          <p:cNvSpPr/>
          <p:nvPr/>
        </p:nvSpPr>
        <p:spPr>
          <a:xfrm>
            <a:off x="3348" y="4408981"/>
            <a:ext cx="9255239" cy="2269305"/>
          </a:xfrm>
          <a:prstGeom prst="roundRect">
            <a:avLst>
              <a:gd name="adj" fmla="val 5902"/>
            </a:avLst>
          </a:prstGeom>
          <a:gradFill>
            <a:gsLst>
              <a:gs pos="0">
                <a:srgbClr val="EDEDED"/>
              </a:gs>
              <a:gs pos="35000">
                <a:srgbClr val="F2F2F2"/>
              </a:gs>
              <a:gs pos="100000">
                <a:srgbClr val="FAFAFA"/>
              </a:gs>
            </a:gsLst>
            <a:lin ang="16200000"/>
          </a:gradFill>
          <a:ln w="3175">
            <a:solidFill>
              <a:srgbClr val="D5D5D5"/>
            </a:solidFill>
          </a:ln>
          <a:effectLst>
            <a:outerShdw sx="100000" sy="100000" kx="0" ky="0" algn="b" rotWithShape="0" blurRad="25400" dist="12700" dir="5400000">
              <a:srgbClr val="000000">
                <a:alpha val="38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8" tIns="35718" rIns="35718" bIns="35718"/>
          <a:lstStyle>
            <a:lvl1pPr defTabSz="642937"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halkboard SE Bold"/>
                <a:ea typeface="Chalkboard SE Bold"/>
                <a:cs typeface="Chalkboard SE Bold"/>
                <a:sym typeface="Chalkboard SE Bold"/>
              </a:defRPr>
            </a:lvl1pPr>
          </a:lstStyle>
          <a:p>
            <a:pPr/>
            <a:r>
              <a:t>El Señor Jesús desde el cielo con los ángeles de su poder en llama de fuego, para dar retribución a los que no conocieron a Dios, ni obedecen al evangelio de nuestro Señor Jesucristo; los cuales sufrirán pena de eterna perdición, excluidos de la presencia del Señor y de la gloria de su poder,</a:t>
            </a:r>
          </a:p>
        </p:txBody>
      </p:sp>
      <p:grpSp>
        <p:nvGrpSpPr>
          <p:cNvPr id="163" name="Group"/>
          <p:cNvGrpSpPr/>
          <p:nvPr/>
        </p:nvGrpSpPr>
        <p:grpSpPr>
          <a:xfrm>
            <a:off x="9837" y="2947552"/>
            <a:ext cx="2383531" cy="962896"/>
            <a:chOff x="0" y="0"/>
            <a:chExt cx="2383529" cy="962895"/>
          </a:xfrm>
        </p:grpSpPr>
        <p:grpSp>
          <p:nvGrpSpPr>
            <p:cNvPr id="161" name="Group"/>
            <p:cNvGrpSpPr/>
            <p:nvPr/>
          </p:nvGrpSpPr>
          <p:grpSpPr>
            <a:xfrm>
              <a:off x="0" y="0"/>
              <a:ext cx="1803241" cy="962896"/>
              <a:chOff x="0" y="0"/>
              <a:chExt cx="1803240" cy="962895"/>
            </a:xfrm>
          </p:grpSpPr>
          <p:sp>
            <p:nvSpPr>
              <p:cNvPr id="159" name="Rectangle"/>
              <p:cNvSpPr/>
              <p:nvPr/>
            </p:nvSpPr>
            <p:spPr>
              <a:xfrm>
                <a:off x="0" y="0"/>
                <a:ext cx="1803241" cy="962896"/>
              </a:xfrm>
              <a:prstGeom prst="rect">
                <a:avLst/>
              </a:prstGeom>
              <a:solidFill>
                <a:srgbClr val="FFFFFF"/>
              </a:solidFill>
              <a:ln w="3175" cap="flat">
                <a:solidFill>
                  <a:srgbClr val="000000"/>
                </a:solidFill>
                <a:prstDash val="solid"/>
                <a:miter lim="800000"/>
              </a:ln>
              <a:effectLst>
                <a:outerShdw sx="100000" sy="100000" kx="0" ky="0" algn="b" rotWithShape="0" blurRad="38100" dist="63500" dir="2700000">
                  <a:srgbClr val="1D1D1D">
                    <a:alpha val="50000"/>
                  </a:srgbClr>
                </a:outerShdw>
              </a:effectLst>
            </p:spPr>
            <p:txBody>
              <a:bodyPr wrap="square" lIns="35718" tIns="35718" rIns="35718" bIns="35718" numCol="1" anchor="t">
                <a:noAutofit/>
              </a:bodyPr>
              <a:lstStyle/>
              <a:p>
                <a:pPr algn="ctr" defTabSz="642937">
                  <a:defRPr b="1" sz="3000">
                    <a:solidFill>
                      <a:srgbClr val="000000"/>
                    </a:solidFill>
                    <a:effectLst>
                      <a:outerShdw sx="100000" sy="100000" kx="0" ky="0" algn="b" rotWithShape="0" blurRad="38100" dist="38100" dir="2700000">
                        <a:srgbClr val="DDDDDD"/>
                      </a:outerShdw>
                    </a:effectLst>
                    <a:uFill>
                      <a:solidFill>
                        <a:srgbClr val="000000"/>
                      </a:solidFill>
                    </a:uFill>
                    <a:latin typeface="+mj-lt"/>
                    <a:ea typeface="+mj-ea"/>
                    <a:cs typeface="+mj-cs"/>
                    <a:sym typeface="Helvetica"/>
                  </a:defRPr>
                </a:pPr>
              </a:p>
            </p:txBody>
          </p:sp>
          <p:sp>
            <p:nvSpPr>
              <p:cNvPr id="160" name="Dios Habla"/>
              <p:cNvSpPr txBox="1"/>
              <p:nvPr/>
            </p:nvSpPr>
            <p:spPr>
              <a:xfrm>
                <a:off x="0" y="0"/>
                <a:ext cx="1803241" cy="92788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noAutofit/>
              </a:bodyPr>
              <a:lstStyle>
                <a:lvl1pPr indent="57150" algn="ctr" defTabSz="642937">
                  <a:defRPr b="1" sz="3000">
                    <a:solidFill>
                      <a:srgbClr val="000000"/>
                    </a:solidFill>
                    <a:effectLst>
                      <a:outerShdw sx="100000" sy="100000" kx="0" ky="0" algn="b" rotWithShape="0" blurRad="38100" dist="38100" dir="2700000">
                        <a:srgbClr val="DDDDDD"/>
                      </a:outerShdw>
                    </a:effectLst>
                    <a:uFill>
                      <a:solidFill>
                        <a:srgbClr val="000000"/>
                      </a:solidFill>
                    </a:uFill>
                    <a:latin typeface="+mj-lt"/>
                    <a:ea typeface="+mj-ea"/>
                    <a:cs typeface="+mj-cs"/>
                    <a:sym typeface="Helvetica"/>
                  </a:defRPr>
                </a:lvl1pPr>
              </a:lstStyle>
              <a:p>
                <a:pPr>
                  <a:defRPr b="0" sz="2800">
                    <a:solidFill>
                      <a:srgbClr val="FFFFFF"/>
                    </a:solidFill>
                    <a:effectLst/>
                    <a:uFill>
                      <a:solidFill>
                        <a:srgbClr val="FFFFFF"/>
                      </a:solidFill>
                    </a:uFill>
                    <a:latin typeface="Chalkboard SE Regular"/>
                    <a:ea typeface="Chalkboard SE Regular"/>
                    <a:cs typeface="Chalkboard SE Regular"/>
                    <a:sym typeface="Chalkboard SE Regular"/>
                  </a:defRPr>
                </a:pPr>
                <a:r>
                  <a:rPr b="1" sz="3000">
                    <a:solidFill>
                      <a:srgbClr val="000000"/>
                    </a:solidFill>
                    <a:effectLst>
                      <a:outerShdw sx="100000" sy="100000" kx="0" ky="0" algn="b" rotWithShape="0" blurRad="38100" dist="38100" dir="2700000">
                        <a:srgbClr val="DDDDDD"/>
                      </a:outerShdw>
                    </a:effectLst>
                    <a:uFill>
                      <a:solidFill>
                        <a:srgbClr val="000000"/>
                      </a:solidFill>
                    </a:uFill>
                    <a:latin typeface="+mj-lt"/>
                    <a:ea typeface="+mj-ea"/>
                    <a:cs typeface="+mj-cs"/>
                    <a:sym typeface="Helvetica"/>
                  </a:rPr>
                  <a:t>Dios Habla</a:t>
                </a:r>
              </a:p>
            </p:txBody>
          </p:sp>
        </p:grpSp>
        <p:pic>
          <p:nvPicPr>
            <p:cNvPr id="162" name="image8.png" descr="image8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749521" y="187994"/>
              <a:ext cx="634009" cy="714376"/>
            </a:xfrm>
            <a:prstGeom prst="rect">
              <a:avLst/>
            </a:prstGeom>
            <a:ln w="3175" cap="flat">
              <a:noFill/>
              <a:miter lim="400000"/>
            </a:ln>
            <a:effectLst>
              <a:outerShdw sx="100000" sy="100000" kx="0" ky="0" algn="b" rotWithShape="0" blurRad="38100" dist="63500" dir="2700000">
                <a:srgbClr val="000000">
                  <a:alpha val="50000"/>
                </a:srgbClr>
              </a:outerShdw>
            </a:effectLst>
          </p:spPr>
        </p:pic>
      </p:grpSp>
      <p:grpSp>
        <p:nvGrpSpPr>
          <p:cNvPr id="170" name="Group"/>
          <p:cNvGrpSpPr/>
          <p:nvPr/>
        </p:nvGrpSpPr>
        <p:grpSpPr>
          <a:xfrm>
            <a:off x="6405757" y="2044898"/>
            <a:ext cx="2505751" cy="2746999"/>
            <a:chOff x="0" y="0"/>
            <a:chExt cx="2505749" cy="2746998"/>
          </a:xfrm>
        </p:grpSpPr>
        <p:pic>
          <p:nvPicPr>
            <p:cNvPr id="164" name="pasted-image.pdf" descr="pasted-image.pdf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0" t="0" r="36597" b="0"/>
            <a:stretch>
              <a:fillRect/>
            </a:stretch>
          </p:blipFill>
          <p:spPr>
            <a:xfrm>
              <a:off x="185146" y="0"/>
              <a:ext cx="2320604" cy="2746999"/>
            </a:xfrm>
            <a:prstGeom prst="rect">
              <a:avLst/>
            </a:prstGeom>
            <a:ln w="3175" cap="flat">
              <a:noFill/>
              <a:miter lim="400000"/>
            </a:ln>
            <a:effectLst>
              <a:outerShdw sx="100000" sy="100000" kx="0" ky="0" algn="b" rotWithShape="0" blurRad="25400" dist="12700" dir="5400000">
                <a:srgbClr val="000000">
                  <a:alpha val="50000"/>
                </a:srgbClr>
              </a:outerShdw>
            </a:effectLst>
          </p:spPr>
        </p:pic>
        <p:grpSp>
          <p:nvGrpSpPr>
            <p:cNvPr id="169" name="Group"/>
            <p:cNvGrpSpPr/>
            <p:nvPr/>
          </p:nvGrpSpPr>
          <p:grpSpPr>
            <a:xfrm>
              <a:off x="-1" y="527947"/>
              <a:ext cx="2316288" cy="1306942"/>
              <a:chOff x="0" y="0"/>
              <a:chExt cx="2316286" cy="1306941"/>
            </a:xfrm>
          </p:grpSpPr>
          <p:grpSp>
            <p:nvGrpSpPr>
              <p:cNvPr id="167" name="tile_paper_medgray.png"/>
              <p:cNvGrpSpPr/>
              <p:nvPr/>
            </p:nvGrpSpPr>
            <p:grpSpPr>
              <a:xfrm>
                <a:off x="-1" y="0"/>
                <a:ext cx="1484602" cy="737409"/>
                <a:chOff x="0" y="0"/>
                <a:chExt cx="1484600" cy="737408"/>
              </a:xfrm>
            </p:grpSpPr>
            <p:sp>
              <p:nvSpPr>
                <p:cNvPr id="165" name="Arrow"/>
                <p:cNvSpPr/>
                <p:nvPr/>
              </p:nvSpPr>
              <p:spPr>
                <a:xfrm rot="660000">
                  <a:off x="32289" y="131111"/>
                  <a:ext cx="1420022" cy="475187"/>
                </a:xfrm>
                <a:prstGeom prst="rightArrow">
                  <a:avLst>
                    <a:gd name="adj1" fmla="val 68954"/>
                    <a:gd name="adj2" fmla="val 43094"/>
                  </a:avLst>
                </a:prstGeom>
                <a:blipFill rotWithShape="1">
                  <a:blip r:embed="rId5"/>
                  <a:srcRect l="0" t="0" r="0" b="0"/>
                  <a:tile tx="0" ty="0" sx="100000" sy="100000" flip="none" algn="tl"/>
                </a:blipFill>
                <a:ln w="3175" cap="flat">
                  <a:noFill/>
                  <a:miter lim="400000"/>
                </a:ln>
                <a:effectLst>
                  <a:outerShdw sx="100000" sy="100000" kx="0" ky="0" algn="b" rotWithShape="0" blurRad="88900" dist="76200" dir="5400000">
                    <a:srgbClr val="000000">
                      <a:alpha val="52839"/>
                    </a:srgbClr>
                  </a:outerShdw>
                </a:effectLst>
              </p:spPr>
              <p:txBody>
                <a:bodyPr wrap="square" lIns="35718" tIns="35718" rIns="35718" bIns="35718" numCol="1" anchor="ctr">
                  <a:noAutofit/>
                </a:bodyPr>
                <a:lstStyle/>
                <a:p>
                  <a:pPr defTabSz="642937">
                    <a:defRPr b="1" sz="2400">
                      <a:solidFill>
                        <a:srgbClr val="FFFFFF"/>
                      </a:solidFill>
                      <a:latin typeface="Didot"/>
                      <a:ea typeface="Didot"/>
                      <a:cs typeface="Didot"/>
                      <a:sym typeface="Didot"/>
                    </a:defRPr>
                  </a:pPr>
                </a:p>
              </p:txBody>
            </p:sp>
            <p:sp>
              <p:nvSpPr>
                <p:cNvPr id="166" name="Infierno"/>
                <p:cNvSpPr txBox="1"/>
                <p:nvPr/>
              </p:nvSpPr>
              <p:spPr>
                <a:xfrm rot="660000">
                  <a:off x="33576" y="151245"/>
                  <a:ext cx="1279926" cy="408187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0" tIns="0" rIns="0" bIns="0" numCol="1" anchor="ctr">
                  <a:noAutofit/>
                </a:bodyPr>
                <a:lstStyle>
                  <a:lvl1pPr defTabSz="642937">
                    <a:defRPr b="1" sz="2400">
                      <a:solidFill>
                        <a:srgbClr val="FFFFFF"/>
                      </a:solidFill>
                      <a:latin typeface="Didot"/>
                      <a:ea typeface="Didot"/>
                      <a:cs typeface="Didot"/>
                      <a:sym typeface="Didot"/>
                    </a:defRPr>
                  </a:lvl1pPr>
                </a:lstStyle>
                <a:p>
                  <a:pPr>
                    <a:defRPr b="0" sz="1200">
                      <a:solidFill>
                        <a:srgbClr val="85604A"/>
                      </a:solidFill>
                    </a:defRPr>
                  </a:pPr>
                  <a:r>
                    <a:rPr b="1" sz="2400">
                      <a:solidFill>
                        <a:srgbClr val="FFFFFF"/>
                      </a:solidFill>
                    </a:rPr>
                    <a:t>Infierno</a:t>
                  </a:r>
                </a:p>
              </p:txBody>
            </p:sp>
          </p:grpSp>
          <p:sp>
            <p:nvSpPr>
              <p:cNvPr id="168" name="Mat 25:41"/>
              <p:cNvSpPr txBox="1"/>
              <p:nvPr/>
            </p:nvSpPr>
            <p:spPr>
              <a:xfrm>
                <a:off x="705747" y="1115821"/>
                <a:ext cx="1610540" cy="19112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>
                <a:outerShdw sx="100000" sy="100000" kx="0" ky="0" algn="b" rotWithShape="0" blurRad="88900" dist="50800" dir="5400000">
                  <a:srgbClr val="000000"/>
                </a:outerShdw>
              </a:effectLst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noAutofit/>
              </a:bodyPr>
              <a:lstStyle>
                <a:lvl1pPr defTabSz="642937">
                  <a:defRPr sz="1200">
                    <a:solidFill>
                      <a:srgbClr val="FFFFFF"/>
                    </a:solidFill>
                    <a:effectLst>
                      <a:outerShdw sx="100000" sy="100000" kx="0" ky="0" algn="b" rotWithShape="0" blurRad="12700" dist="25400" dir="2700000">
                        <a:srgbClr val="000000"/>
                      </a:outerShdw>
                    </a:effectLst>
                    <a:latin typeface="Didot"/>
                    <a:ea typeface="Didot"/>
                    <a:cs typeface="Didot"/>
                    <a:sym typeface="Didot"/>
                  </a:defRPr>
                </a:lvl1pPr>
              </a:lstStyle>
              <a:p>
                <a:pPr>
                  <a:defRPr>
                    <a:solidFill>
                      <a:srgbClr val="85604A"/>
                    </a:solidFill>
                    <a:effectLst/>
                  </a:defRPr>
                </a:pPr>
                <a:r>
                  <a:rPr>
                    <a:solidFill>
                      <a:srgbClr val="FFFFFF"/>
                    </a:solidFill>
                    <a:effectLst>
                      <a:outerShdw sx="100000" sy="100000" kx="0" ky="0" algn="b" rotWithShape="0" blurRad="12700" dist="25400" dir="2700000">
                        <a:srgbClr val="000000"/>
                      </a:outerShdw>
                    </a:effectLst>
                  </a:rPr>
                  <a:t>Mat 25:41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8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3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1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4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28" dur="675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750"/>
                            </p:stCondLst>
                            <p:childTnLst>
                              <p:par>
                                <p:cTn id="30" presetClass="entr" nodeType="afterEffect" presetSubtype="4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32" dur="20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8" presetID="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clickEffect" presetID="10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43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3" grpId="2"/>
      <p:bldP build="whole" bldLvl="1" animBg="1" rev="0" advAuto="0" spid="152" grpId="3"/>
      <p:bldP build="whole" bldLvl="1" animBg="1" rev="0" advAuto="0" spid="156" grpId="7"/>
      <p:bldP build="whole" bldLvl="1" animBg="1" rev="0" advAuto="0" spid="155" grpId="4"/>
      <p:bldP build="whole" bldLvl="1" animBg="1" rev="0" advAuto="0" spid="149" grpId="5"/>
      <p:bldP build="whole" bldLvl="1" animBg="1" rev="0" advAuto="0" spid="158" grpId="8"/>
      <p:bldP build="whole" bldLvl="1" animBg="1" rev="0" advAuto="0" spid="148" grpId="1"/>
      <p:bldP build="whole" bldLvl="1" animBg="1" rev="0" advAuto="0" spid="170" grpId="6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Double-click to edit"/>
          <p:cNvSpPr txBox="1"/>
          <p:nvPr>
            <p:ph type="title" idx="4294967295"/>
          </p:nvPr>
        </p:nvSpPr>
        <p:spPr>
          <a:xfrm>
            <a:off x="1066800" y="1997075"/>
            <a:ext cx="7086600" cy="1431925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/>
          <a:p>
            <a:pPr>
              <a:defRPr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</a:p>
        </p:txBody>
      </p:sp>
      <p:sp>
        <p:nvSpPr>
          <p:cNvPr id="66" name="Double-click to edit"/>
          <p:cNvSpPr txBox="1"/>
          <p:nvPr>
            <p:ph type="body" sz="quarter" idx="4294967295"/>
          </p:nvPr>
        </p:nvSpPr>
        <p:spPr>
          <a:xfrm>
            <a:off x="1066800" y="3886200"/>
            <a:ext cx="6400800" cy="17526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0" indent="0">
              <a:buSzTx/>
              <a:buFont typeface="Wingdings"/>
              <a:buNone/>
              <a:defRPr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</a:p>
        </p:txBody>
      </p:sp>
      <p:pic>
        <p:nvPicPr>
          <p:cNvPr id="67" name="E:\DCIM\100NIKON\DSCN0005.JPG" descr="E:\DCIM\100NIKON\DSCN000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457200" y="-1143000"/>
            <a:ext cx="9601200" cy="9144000"/>
          </a:xfrm>
          <a:prstGeom prst="rect">
            <a:avLst/>
          </a:prstGeom>
          <a:ln w="12700">
            <a:miter lim="400000"/>
          </a:ln>
        </p:spPr>
      </p:pic>
      <p:sp>
        <p:nvSpPr>
          <p:cNvPr id="68" name="BIENVENIDOS"/>
          <p:cNvSpPr txBox="1"/>
          <p:nvPr/>
        </p:nvSpPr>
        <p:spPr>
          <a:xfrm>
            <a:off x="1905000" y="0"/>
            <a:ext cx="3642480" cy="764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pPr/>
            <a:r>
              <a:t>BIENVENIDOS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LA BONDAD Y LA SEVERIDAD DE DIOS"/>
          <p:cNvSpPr txBox="1"/>
          <p:nvPr>
            <p:ph type="title" idx="4294967295"/>
          </p:nvPr>
        </p:nvSpPr>
        <p:spPr>
          <a:xfrm>
            <a:off x="1066800" y="1997075"/>
            <a:ext cx="7086600" cy="1431925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>
            <a:lvl1pPr>
              <a:defRPr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/>
            <a:r>
              <a:t>   LA BONDAD Y LA SEVERIDAD DE DIOS</a:t>
            </a:r>
          </a:p>
        </p:txBody>
      </p:sp>
      <p:sp>
        <p:nvSpPr>
          <p:cNvPr id="71" name="Romanos 11:22"/>
          <p:cNvSpPr txBox="1"/>
          <p:nvPr>
            <p:ph type="body" sz="quarter" idx="4294967295"/>
          </p:nvPr>
        </p:nvSpPr>
        <p:spPr>
          <a:xfrm>
            <a:off x="1066800" y="3886200"/>
            <a:ext cx="6400800" cy="1752600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0" indent="0">
              <a:buSzTx/>
              <a:buFont typeface="Wingdings"/>
              <a:buNone/>
              <a:defRPr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/>
            <a:r>
              <a:t>Romanos 11:22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CONSIDEREMOS DOS ATRIBUTOS DE DIOS"/>
          <p:cNvSpPr txBox="1"/>
          <p:nvPr>
            <p:ph type="title" idx="4294967295"/>
          </p:nvPr>
        </p:nvSpPr>
        <p:spPr>
          <a:xfrm>
            <a:off x="1066800" y="228600"/>
            <a:ext cx="7086600" cy="1431925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>
            <a:lvl1pPr>
              <a:defRPr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/>
            <a:r>
              <a:t>CONSIDEREMOS DOS ATRIBUTOS DE DIOS</a:t>
            </a:r>
          </a:p>
        </p:txBody>
      </p:sp>
      <p:sp>
        <p:nvSpPr>
          <p:cNvPr id="74" name="Cuando se Habla del Amor de Dios, no hay ningún problema. Pues todo mundo cree que Dios es Amor.…"/>
          <p:cNvSpPr txBox="1"/>
          <p:nvPr>
            <p:ph type="body" sz="half" idx="4294967295"/>
          </p:nvPr>
        </p:nvSpPr>
        <p:spPr>
          <a:xfrm>
            <a:off x="76200" y="2743200"/>
            <a:ext cx="5562600" cy="36576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0" indent="0">
              <a:lnSpc>
                <a:spcPct val="80000"/>
              </a:lnSpc>
              <a:spcBef>
                <a:spcPts val="600"/>
              </a:spcBef>
              <a:buSzTx/>
              <a:buFont typeface="Wingdings"/>
              <a:buNone/>
              <a:defRPr sz="28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Cuando se Habla del Amor de Dios, no hay ningún problema. Pues todo mundo cree que Dios es Amor.    </a:t>
            </a:r>
          </a:p>
          <a:p>
            <a:pPr marL="0" indent="0">
              <a:lnSpc>
                <a:spcPct val="80000"/>
              </a:lnSpc>
              <a:spcBef>
                <a:spcPts val="600"/>
              </a:spcBef>
              <a:buSzTx/>
              <a:buFont typeface="Wingdings"/>
              <a:buNone/>
              <a:defRPr sz="28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Y es verdad pues La Biblia lo enseña "Dios es amor." </a:t>
            </a:r>
          </a:p>
          <a:p>
            <a:pPr marL="0" indent="0">
              <a:lnSpc>
                <a:spcPct val="80000"/>
              </a:lnSpc>
              <a:spcBef>
                <a:spcPts val="300"/>
              </a:spcBef>
              <a:buSzTx/>
              <a:buFont typeface="Wingdings"/>
              <a:buNone/>
              <a:defRPr sz="16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(1 Juan 4:8)</a:t>
            </a:r>
          </a:p>
          <a:p>
            <a:pPr marL="0" indent="0">
              <a:lnSpc>
                <a:spcPct val="80000"/>
              </a:lnSpc>
              <a:spcBef>
                <a:spcPts val="100"/>
              </a:spcBef>
              <a:buSzTx/>
              <a:buFont typeface="Wingdings"/>
              <a:buNone/>
              <a:defRPr sz="8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 </a:t>
            </a:r>
          </a:p>
          <a:p>
            <a:pPr marL="0" indent="0">
              <a:lnSpc>
                <a:spcPct val="80000"/>
              </a:lnSpc>
              <a:spcBef>
                <a:spcPts val="100"/>
              </a:spcBef>
              <a:buSzTx/>
              <a:buFont typeface="Wingdings"/>
              <a:buNone/>
              <a:defRPr sz="8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 </a:t>
            </a:r>
          </a:p>
        </p:txBody>
      </p:sp>
      <p:pic>
        <p:nvPicPr>
          <p:cNvPr id="75" name="scan0076" descr="scan007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715000" y="2362200"/>
            <a:ext cx="3362325" cy="4114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7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Class="entr" nodeType="with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3" grpId="1"/>
      <p:bldP build="p" bldLvl="1" animBg="1" rev="0" advAuto="0" spid="74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Consideremos el Amor de Dios  En Lo Físico y en lo Material"/>
          <p:cNvSpPr txBox="1"/>
          <p:nvPr>
            <p:ph type="title" idx="4294967295"/>
          </p:nvPr>
        </p:nvSpPr>
        <p:spPr>
          <a:xfrm>
            <a:off x="-1" y="304800"/>
            <a:ext cx="9144002" cy="1431925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defRPr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Consideremos el Amor de Dios</a:t>
            </a:r>
            <a:br/>
            <a:r>
              <a:t> </a:t>
            </a:r>
            <a:r>
              <a:rPr>
                <a:solidFill>
                  <a:srgbClr val="FFFFFF"/>
                </a:solidFill>
              </a:rPr>
              <a:t>En Lo Físico y en lo Material</a:t>
            </a:r>
          </a:p>
        </p:txBody>
      </p:sp>
      <p:pic>
        <p:nvPicPr>
          <p:cNvPr id="78" name="scan0076" descr="scan007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857875" y="2362200"/>
            <a:ext cx="3362325" cy="4114800"/>
          </a:xfrm>
          <a:prstGeom prst="rect">
            <a:avLst/>
          </a:prstGeom>
          <a:ln w="12700">
            <a:miter lim="400000"/>
          </a:ln>
        </p:spPr>
      </p:pic>
      <p:sp>
        <p:nvSpPr>
          <p:cNvPr id="79" name="En Lo Físico y en lo Material…"/>
          <p:cNvSpPr txBox="1"/>
          <p:nvPr/>
        </p:nvSpPr>
        <p:spPr>
          <a:xfrm>
            <a:off x="76200" y="2057400"/>
            <a:ext cx="5764669" cy="45491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marL="342900" indent="-342900">
              <a:defRPr b="1" sz="2800">
                <a:solidFill>
                  <a:srgbClr val="FFFFFF"/>
                </a:solidFill>
              </a:defRPr>
            </a:pPr>
            <a:r>
              <a:t>En Lo Físico y en lo Material</a:t>
            </a:r>
          </a:p>
          <a:p>
            <a:pPr marL="342900" indent="-342900">
              <a:defRPr b="1" sz="2800">
                <a:solidFill>
                  <a:srgbClr val="FFFFFF"/>
                </a:solidFill>
              </a:defRPr>
            </a:pPr>
          </a:p>
          <a:p>
            <a:pPr marL="342900" indent="-342900">
              <a:defRPr b="1">
                <a:solidFill>
                  <a:srgbClr val="FFFFFF"/>
                </a:solidFill>
              </a:defRPr>
            </a:pPr>
          </a:p>
          <a:p>
            <a:pPr marL="342900" indent="-342900">
              <a:buSzPct val="100000"/>
              <a:buAutoNum type="arabicPeriod" startAt="1"/>
              <a:defRPr b="1" sz="2400">
                <a:solidFill>
                  <a:srgbClr val="FFFFFF"/>
                </a:solidFill>
              </a:defRPr>
            </a:pPr>
            <a:r>
              <a:t>Nos da vida y aliento y todas </a:t>
            </a:r>
          </a:p>
          <a:p>
            <a:pPr marL="342900" indent="-342900">
              <a:defRPr b="1" sz="2400">
                <a:solidFill>
                  <a:srgbClr val="FFFFFF"/>
                </a:solidFill>
              </a:defRPr>
            </a:pPr>
            <a:r>
              <a:t>    las cosas  Hch 17:24-25  14: 16-17</a:t>
            </a:r>
          </a:p>
          <a:p>
            <a:pPr marL="342900" indent="-342900">
              <a:defRPr b="1" sz="2400">
                <a:solidFill>
                  <a:srgbClr val="FFFFFF"/>
                </a:solidFill>
              </a:defRPr>
            </a:pPr>
            <a:r>
              <a:t>     2 Pedro 1:3</a:t>
            </a:r>
          </a:p>
          <a:p>
            <a:pPr marL="342900" indent="-342900">
              <a:defRPr b="1" sz="2400">
                <a:solidFill>
                  <a:srgbClr val="FFFFFF"/>
                </a:solidFill>
              </a:defRPr>
            </a:pPr>
          </a:p>
          <a:p>
            <a:pPr marL="342900" indent="-342900">
              <a:buSzPct val="100000"/>
              <a:buAutoNum type="arabicPeriod" startAt="2"/>
              <a:defRPr b="1" sz="2400">
                <a:solidFill>
                  <a:srgbClr val="FFFFFF"/>
                </a:solidFill>
              </a:defRPr>
            </a:pPr>
            <a:r>
              <a:t>Yo he venido para que tengan vida</a:t>
            </a:r>
          </a:p>
          <a:p>
            <a:pPr marL="342900" indent="-342900">
              <a:defRPr b="1" sz="2400">
                <a:solidFill>
                  <a:srgbClr val="FFFFFF"/>
                </a:solidFill>
              </a:defRPr>
            </a:pPr>
            <a:r>
              <a:t>      y vida en abundancia</a:t>
            </a:r>
          </a:p>
          <a:p>
            <a:pPr marL="342900" indent="-342900">
              <a:defRPr b="1" sz="2400">
                <a:solidFill>
                  <a:srgbClr val="FFFFFF"/>
                </a:solidFill>
              </a:defRPr>
            </a:pPr>
          </a:p>
          <a:p>
            <a:pPr marL="342900" indent="-342900">
              <a:defRPr b="1" sz="2400">
                <a:solidFill>
                  <a:srgbClr val="FFFFFF"/>
                </a:solidFill>
              </a:defRPr>
            </a:pPr>
            <a:r>
              <a:t>   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7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Class="entr" nodeType="with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7" grpId="1"/>
      <p:bldP build="p" bldLvl="5" animBg="1" rev="0" advAuto="0" spid="79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El Amor de Dios en lo Espiritual"/>
          <p:cNvSpPr txBox="1"/>
          <p:nvPr>
            <p:ph type="title" idx="4294967295"/>
          </p:nvPr>
        </p:nvSpPr>
        <p:spPr>
          <a:xfrm>
            <a:off x="-1" y="304800"/>
            <a:ext cx="9144002" cy="1431925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/>
            <a:r>
              <a:t>El Amor de Dios en lo Espiritual</a:t>
            </a:r>
          </a:p>
        </p:txBody>
      </p:sp>
      <p:sp>
        <p:nvSpPr>
          <p:cNvPr id="82" name="Envió a su Hijo para salvarnos Juan 3:16…"/>
          <p:cNvSpPr txBox="1"/>
          <p:nvPr>
            <p:ph type="body" idx="4294967295"/>
          </p:nvPr>
        </p:nvSpPr>
        <p:spPr>
          <a:xfrm>
            <a:off x="1066800" y="1981200"/>
            <a:ext cx="7802556" cy="41148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defRPr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 Envió a su Hijo para salvarnos </a:t>
            </a:r>
            <a:r>
              <a:rPr sz="2000"/>
              <a:t>Juan 3:16</a:t>
            </a:r>
          </a:p>
          <a:p>
            <a:pPr>
              <a:defRPr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No quiere que nadie perezca  </a:t>
            </a:r>
            <a:r>
              <a:rPr sz="1600"/>
              <a:t>2 Ped 3:9_ 2 Tim 2:4</a:t>
            </a:r>
          </a:p>
          <a:p>
            <a:pPr>
              <a:defRPr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Desea perdonarnos nuestros pecados</a:t>
            </a:r>
          </a:p>
          <a:p>
            <a:pPr>
              <a:defRPr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Nos ha dado una guía al cielo  </a:t>
            </a:r>
            <a:r>
              <a:rPr sz="1600"/>
              <a:t>2 Tim 3:16</a:t>
            </a:r>
          </a:p>
          <a:p>
            <a:pPr>
              <a:defRPr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No ha dado grandes promesas. </a:t>
            </a:r>
            <a:r>
              <a:rPr sz="1600"/>
              <a:t>2 Ped 1:4</a:t>
            </a:r>
          </a:p>
          <a:p>
            <a:pPr>
              <a:defRPr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La mas grande VIDA ETERNA.  </a:t>
            </a:r>
            <a:r>
              <a:rPr sz="1600"/>
              <a:t>Rom 2:7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8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Class="entr" nodeType="with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82" grpId="2"/>
      <p:bldP build="whole" bldLvl="1" animBg="1" rev="0" advAuto="0" spid="81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36594963-696D-4631-B9F7-49848D9D7166-L0-001.jpeg" descr="36594963-696D-4631-B9F7-49848D9D7166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0759" y="-3226548"/>
            <a:ext cx="9184657" cy="13311096"/>
          </a:xfrm>
          <a:prstGeom prst="rect">
            <a:avLst/>
          </a:prstGeom>
          <a:ln w="12700">
            <a:miter lim="400000"/>
          </a:ln>
        </p:spPr>
      </p:pic>
      <p:sp>
        <p:nvSpPr>
          <p:cNvPr id="85" name="CONSIDEREMOS AHORA LA SEVERIDAD DE DIOS"/>
          <p:cNvSpPr txBox="1"/>
          <p:nvPr>
            <p:ph type="title" idx="4294967295"/>
          </p:nvPr>
        </p:nvSpPr>
        <p:spPr>
          <a:xfrm>
            <a:off x="1066800" y="304800"/>
            <a:ext cx="7543800" cy="1431925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defRPr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CONSIDEREMOS AHORA</a:t>
            </a:r>
            <a:br/>
            <a:r>
              <a:t>LA SEVERIDAD DE DIOS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8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CONSIDEREMOS AHORA LA SEVERIDAD DE DIOS"/>
          <p:cNvSpPr txBox="1"/>
          <p:nvPr>
            <p:ph type="title" idx="4294967295"/>
          </p:nvPr>
        </p:nvSpPr>
        <p:spPr>
          <a:xfrm>
            <a:off x="1066800" y="304800"/>
            <a:ext cx="7543800" cy="1431925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defRPr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CONSIDEREMOS AHORA</a:t>
            </a:r>
            <a:br/>
            <a:r>
              <a:t>LA SEVERIDAD DE DIOS</a:t>
            </a:r>
          </a:p>
        </p:txBody>
      </p:sp>
      <p:sp>
        <p:nvSpPr>
          <p:cNvPr id="88" name="En algunos ejemplos Bíblicos…"/>
          <p:cNvSpPr txBox="1"/>
          <p:nvPr>
            <p:ph type="body" idx="4294967295"/>
          </p:nvPr>
        </p:nvSpPr>
        <p:spPr>
          <a:xfrm>
            <a:off x="10213" y="1905729"/>
            <a:ext cx="9123574" cy="419100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spcBef>
                <a:spcPts val="900"/>
              </a:spcBef>
              <a:buSzTx/>
              <a:buFont typeface="Wingdings"/>
              <a:buNone/>
              <a:defRPr sz="40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En algunos ejemplos Bíblicos</a:t>
            </a:r>
          </a:p>
          <a:p>
            <a:pPr>
              <a:defRPr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Adán y Eva</a:t>
            </a:r>
          </a:p>
          <a:p>
            <a:pPr>
              <a:defRPr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El Diluvio</a:t>
            </a:r>
          </a:p>
          <a:p>
            <a:pPr>
              <a:defRPr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Sodoma y Gomorra</a:t>
            </a:r>
          </a:p>
          <a:p>
            <a:pPr>
              <a:defRPr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Israel en el desierto</a:t>
            </a:r>
          </a:p>
          <a:p>
            <a:pPr>
              <a:defRPr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Ananias y Safira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8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Class="entr" nodeType="with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87" grpId="1"/>
      <p:bldP build="p" bldLvl="1" animBg="1" rev="0" advAuto="0" spid="88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EN EL JUICIO DIOS USARA DE TODA SU BONDAD Y  SEVERIDAD"/>
          <p:cNvSpPr txBox="1"/>
          <p:nvPr>
            <p:ph type="title" idx="4294967295"/>
          </p:nvPr>
        </p:nvSpPr>
        <p:spPr>
          <a:xfrm>
            <a:off x="-1" y="304800"/>
            <a:ext cx="9144002" cy="1431925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sz="40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/>
            <a:r>
              <a:t>EN EL JUICIO DIOS USARA DE TODA SU BONDAD Y  SEVERIDAD</a:t>
            </a:r>
          </a:p>
        </p:txBody>
      </p:sp>
      <p:sp>
        <p:nvSpPr>
          <p:cNvPr id="91" name="&quot;No os maravilléis de esto; porque vendrá hora cuando todos los que están en los sepulcros oirán su voz; y los que hicieron lo bueno, saldrán a resurrección de vida; mas los que hicieron lo malo, a resurrección de condenación.&quot; (Juan 5:28-29)"/>
          <p:cNvSpPr txBox="1"/>
          <p:nvPr>
            <p:ph type="body" idx="4294967295"/>
          </p:nvPr>
        </p:nvSpPr>
        <p:spPr>
          <a:xfrm>
            <a:off x="1066800" y="1981200"/>
            <a:ext cx="7543800" cy="4114800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/>
            <a:r>
              <a:t>"No os maravilléis de esto; porque vendrá hora cuando todos los que están en los sepulcros oirán su voz; y los que hicieron lo bueno, saldrán a resurrección de vida; mas los que hicieron lo malo, a resurrección de condenación." (Juan 5:28-29)</a:t>
            </a:r>
          </a:p>
        </p:txBody>
      </p:sp>
      <p:sp>
        <p:nvSpPr>
          <p:cNvPr id="92" name="Line"/>
          <p:cNvSpPr/>
          <p:nvPr/>
        </p:nvSpPr>
        <p:spPr>
          <a:xfrm>
            <a:off x="1600200" y="2971800"/>
            <a:ext cx="6096000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93" name="Line"/>
          <p:cNvSpPr/>
          <p:nvPr/>
        </p:nvSpPr>
        <p:spPr>
          <a:xfrm>
            <a:off x="1523999" y="3505200"/>
            <a:ext cx="6172202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94" name="Line"/>
          <p:cNvSpPr/>
          <p:nvPr/>
        </p:nvSpPr>
        <p:spPr>
          <a:xfrm>
            <a:off x="1524000" y="4038600"/>
            <a:ext cx="4267200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95" name="Line"/>
          <p:cNvSpPr/>
          <p:nvPr/>
        </p:nvSpPr>
        <p:spPr>
          <a:xfrm>
            <a:off x="1600200" y="4419600"/>
            <a:ext cx="3505200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96" name="Line"/>
          <p:cNvSpPr/>
          <p:nvPr/>
        </p:nvSpPr>
        <p:spPr>
          <a:xfrm>
            <a:off x="1600200" y="4953000"/>
            <a:ext cx="2743200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97" name="Line"/>
          <p:cNvSpPr/>
          <p:nvPr/>
        </p:nvSpPr>
        <p:spPr>
          <a:xfrm>
            <a:off x="1524000" y="5486400"/>
            <a:ext cx="2362200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9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Class="entr" nodeType="with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97" grpId="8"/>
      <p:bldP build="whole" bldLvl="1" animBg="1" rev="0" advAuto="0" spid="95" grpId="6"/>
      <p:bldP build="whole" bldLvl="1" animBg="1" rev="0" advAuto="0" spid="90" grpId="1"/>
      <p:bldP build="p" bldLvl="1" animBg="1" rev="0" advAuto="0" spid="91" grpId="2"/>
      <p:bldP build="whole" bldLvl="1" animBg="1" rev="0" advAuto="0" spid="92" grpId="3"/>
      <p:bldP build="whole" bldLvl="1" animBg="1" rev="0" advAuto="0" spid="96" grpId="7"/>
      <p:bldP build="whole" bldLvl="1" animBg="1" rev="0" advAuto="0" spid="94" grpId="5"/>
      <p:bldP build="whole" bldLvl="1" animBg="1" rev="0" advAuto="0" spid="93" grpId="4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Shimmer">
  <a:themeElements>
    <a:clrScheme name="Shimmer">
      <a:dk1>
        <a:srgbClr val="000066"/>
      </a:dk1>
      <a:lt1>
        <a:srgbClr val="000066"/>
      </a:lt1>
      <a:dk2>
        <a:srgbClr val="A7A7A7"/>
      </a:dk2>
      <a:lt2>
        <a:srgbClr val="535353"/>
      </a:lt2>
      <a:accent1>
        <a:srgbClr val="66CCFF"/>
      </a:accent1>
      <a:accent2>
        <a:srgbClr val="0066FF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Shimmer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Shimme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66"/>
            </a:solidFill>
            <a:effectLst/>
            <a:uFillTx/>
            <a:latin typeface="Tahoma"/>
            <a:ea typeface="Tahoma"/>
            <a:cs typeface="Tahoma"/>
            <a:sym typeface="Tahom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66"/>
            </a:solidFill>
            <a:effectLst/>
            <a:uFillTx/>
            <a:latin typeface="Tahoma"/>
            <a:ea typeface="Tahoma"/>
            <a:cs typeface="Tahoma"/>
            <a:sym typeface="Tahom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Shimmer">
  <a:themeElements>
    <a:clrScheme name="Shimmer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66CCFF"/>
      </a:accent1>
      <a:accent2>
        <a:srgbClr val="0066FF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Shimmer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Shimme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66"/>
            </a:solidFill>
            <a:effectLst/>
            <a:uFillTx/>
            <a:latin typeface="Tahoma"/>
            <a:ea typeface="Tahoma"/>
            <a:cs typeface="Tahoma"/>
            <a:sym typeface="Tahom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66"/>
            </a:solidFill>
            <a:effectLst/>
            <a:uFillTx/>
            <a:latin typeface="Tahoma"/>
            <a:ea typeface="Tahoma"/>
            <a:cs typeface="Tahoma"/>
            <a:sym typeface="Tahom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