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7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8.jpeg" ContentType="image/jpeg"/>
  <Override PartName="/ppt/media/image9.jpeg" ContentType="image/jpeg"/>
  <Override PartName="/ppt/notesSlides/notesSlide4.xml" ContentType="application/vnd.openxmlformats-officedocument.presentationml.notesSlide+xml"/>
  <Override PartName="/ppt/media/image10.jpeg" ContentType="image/jpeg"/>
  <Override PartName="/ppt/media/image11.jpeg" ContentType="image/jpeg"/>
  <Override PartName="/ppt/notesSlides/notesSlide5.xml" ContentType="application/vnd.openxmlformats-officedocument.presentationml.notesSlide+xml"/>
  <Override PartName="/ppt/media/image12.jpeg" ContentType="image/jpeg"/>
  <Override PartName="/ppt/notesSlides/notesSlide6.xml" ContentType="application/vnd.openxmlformats-officedocument.presentationml.notesSlide+xml"/>
  <Override PartName="/ppt/media/image13.jpeg" ContentType="image/jpeg"/>
  <Override PartName="/ppt/notesSlides/notesSlide7.xml" ContentType="application/vnd.openxmlformats-officedocument.presentationml.notesSlide+xml"/>
  <Override PartName="/ppt/media/image14.jpeg" ContentType="image/jpeg"/>
  <Override PartName="/ppt/notesSlides/notesSlide8.xml" ContentType="application/vnd.openxmlformats-officedocument.presentationml.notesSlide+xml"/>
  <Override PartName="/ppt/media/image15.jpeg" ContentType="image/jpeg"/>
  <Override PartName="/ppt/notesSlides/notesSlide9.xml" ContentType="application/vnd.openxmlformats-officedocument.presentationml.notesSlide+xml"/>
  <Override PartName="/ppt/media/image16.jpeg" ContentType="image/jpeg"/>
  <Override PartName="/ppt/notesSlides/notesSlide10.xml" ContentType="application/vnd.openxmlformats-officedocument.presentationml.notesSlide+xml"/>
  <Override PartName="/ppt/media/image1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5" name="Shape 18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Shape 18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Joh 16:33  Estas cosas os he hablado para que en mí tengáis paz. En el mundo tendréis aflicción; pero confiad, yo he vencido al mundo </a:t>
            </a:r>
          </a:p>
          <a:p>
            <a:pPr/>
          </a:p>
          <a:p>
            <a:pPr/>
            <a:r>
              <a:t>Rom 8:18  Pues tengo por cierto que las aflicciones del tiempo presente no son comparables con la gloria venidera que en nosotros ha de manifestarse </a:t>
            </a:r>
          </a:p>
          <a:p>
            <a:pPr/>
          </a:p>
          <a:p>
            <a:pPr/>
          </a:p>
          <a:p>
            <a:pPr/>
            <a:r>
              <a:t>un cuando las circunstancias de la vida nos azotan, Dios siempre cuida de aquellos que son suyos</a:t>
            </a:r>
          </a:p>
          <a:p>
            <a:pPr/>
            <a:r>
              <a:t>Joh 17:12  Cuando estaba con ellos en el mundo, yo los guardaba en tu nombre; a los que me diste, yo los guardé, y ninguno de ellos se perdió, sino el hijo de perdición, para que la Escritura se cumpliese.</a:t>
            </a:r>
          </a:p>
          <a:p>
            <a:pPr/>
          </a:p>
          <a:p>
            <a:pPr/>
            <a:r>
              <a:t>Introducción.</a:t>
            </a:r>
          </a:p>
          <a:p>
            <a:pPr/>
            <a:r>
              <a:t>Las Lineas de este hermoso canto (salmos son cantos), han sido entonadas por miles de santos de Dios que a lo largo de la historia que han pasado por tiempos de crisis, y encontraron consuelo en estas dulces palabras.</a:t>
            </a:r>
          </a:p>
          <a:p>
            <a:pPr/>
            <a:r>
              <a:t>​</a:t>
            </a:r>
          </a:p>
          <a:p>
            <a:pPr/>
            <a:r>
              <a:t>Estas palabras llevaron al Joven monje agustino cansado e infeliz, (Martin Lutero) a escribir e famoso himno de la reforma “Castillo Fuerte es nuestro Dios”.</a:t>
            </a:r>
          </a:p>
          <a:p>
            <a:pPr/>
            <a:r>
              <a:t>Este Salmo era cantado en una pequeña comunidad de Escocia durante la Primera Guerra mundial, mientras milles de jóvenes que eran llamados al servicio militar y subían a bordo del barco que los llevaría a la guerra.</a:t>
            </a:r>
          </a:p>
          <a:p>
            <a:pPr/>
            <a:r>
              <a:t>Muchísimos corazones a lo largo de las eras han sido levantados por estas majestuosas palabras inspiradas por el ES, en la habitación de un hospital o frente a la cama de un enfermos, o en aquella casa donde hay luto por la ausencia de un familiar, muchos que han estado presos en un sótano o en en celda, o quienes se han encontrado atrapados en las estrechas cámaras de los padecimientos y las tragedias, este salmo a llenado sus almas de consuelo, Porque son promesas reales de Dios para aquellos que le aman.</a:t>
            </a:r>
          </a:p>
          <a:p>
            <a:pPr/>
            <a:r>
              <a:t>Y es que las dificultades de la vida nos siguen azotando todos los días, son como fuertes vendavales de tormentas, o ríos impetuosos que arremete con toda su furia contra nosotros y parece que arrasan con todo lo que esta frente a su paso.</a:t>
            </a:r>
          </a:p>
          <a:p>
            <a:pPr/>
            <a:r>
              <a:t>​</a:t>
            </a:r>
          </a:p>
          <a:p>
            <a:pPr/>
            <a:r>
              <a:t>Para ellos y para nosotros hoy en día, el Mensaje de este salmo, sigue siendo válido, el consuelo que nos Dios nos ofrece es perdurable para nosotros también hoy en día.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Shape 2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ESTAD QUIETOS </a:t>
            </a:r>
          </a:p>
          <a:p>
            <a:pPr/>
            <a:r>
              <a:t>Exodus 14:13   </a:t>
            </a:r>
          </a:p>
          <a:p>
            <a:pPr/>
            <a:r>
              <a:t>13  Y Moisés dijo al pueblo: No temáis; estad firmes, y ved la salvación que Jehová hará hoy con vosotros; porque los egipcios que hoy habéis visto, nunca más para siempre los veréis.</a:t>
            </a:r>
          </a:p>
          <a:p>
            <a:pPr/>
          </a:p>
          <a:p>
            <a:pPr/>
            <a:r>
              <a:t>Exodus 14:14   </a:t>
            </a:r>
          </a:p>
          <a:p>
            <a:pPr/>
            <a:r>
              <a:t>14  Jehová peleará por vosotros, y vosotros estaréis tranquilos.</a:t>
            </a:r>
          </a:p>
          <a:p>
            <a:pPr/>
          </a:p>
          <a:p>
            <a:pPr/>
            <a:r>
              <a:t>Isaiah 30:15   (Spanish RVR60)</a:t>
            </a:r>
          </a:p>
          <a:p>
            <a:pPr/>
            <a:r>
              <a:t>15  Porque así dijo Jehová el Señor, el Santo de Israel: En descanso y en reposo seréis salvos; en quietud y en confianza será vuestra fortaleza. Y no quisisteis,</a:t>
            </a:r>
          </a:p>
          <a:p>
            <a:pPr>
              <a:defRPr b="1" i="1">
                <a:solidFill>
                  <a:srgbClr val="B51A00"/>
                </a:solidFill>
              </a:defRPr>
            </a:pPr>
          </a:p>
          <a:p>
            <a:pPr/>
            <a:r>
              <a:rPr b="1" i="1">
                <a:solidFill>
                  <a:srgbClr val="B51A00"/>
                </a:solidFill>
              </a:rPr>
              <a:t>Psa 46:10  Estad quietos, y conoced que yo soy Dios; Seré exaltado entre las naciones; enaltecido seré en la tierra</a:t>
            </a:r>
            <a:r>
              <a:t>.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Juan 16:33 Estas cosas os he hablado para que en mí tengáis paz. En el mundo tendréis aflicción; pero confiad, yo he vencido al mundo,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hape 1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2600"/>
            </a:lvl1pPr>
          </a:lstStyle>
          <a:p>
            <a:pPr/>
            <a:r>
              <a:t>Psa 23:4  Aunque ande en valle de sombra de muerte, No temeré mal alguno, porque tú estarás conmigo;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Shape 2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CUANDO PASAN POR TRIBULACIONES COMO FUE EL CASO DE ISRAEL</a:t>
            </a:r>
          </a:p>
          <a:p>
            <a:pPr/>
          </a:p>
          <a:p>
            <a:pPr/>
            <a:r>
              <a:t>The People Rebel</a:t>
            </a:r>
          </a:p>
          <a:p>
            <a:pPr/>
            <a:r>
              <a:t>Num 14:1  Entonces toda la congregación gritó, y dio voces; y el pueblo lloró aquella noche.</a:t>
            </a:r>
          </a:p>
          <a:p>
            <a:pPr/>
            <a:r>
              <a:t>Num 14:2  Y se quejaron contra Moisés y contra Aarón todos los hijos de Israel; y les dijo toda la multitud: ¡Ojalá muriéramos en la tierra de Egipto; o en este desierto ojalá muriéramos!</a:t>
            </a:r>
          </a:p>
          <a:p>
            <a:pPr/>
            <a:r>
              <a:t>Num 14:3  ¿Y por qué nos trae Jehová a esta tierra para caer a espada, y que nuestras mujeres y nuestros niños sean por presa? ¿No nos sería mejor volvernos a Egipto?</a:t>
            </a:r>
          </a:p>
          <a:p>
            <a:pPr/>
            <a:r>
              <a:t>Num 14:4  Y decían el uno al otro: Designemos un capitán, y volvámonos a Egipto.</a:t>
            </a:r>
          </a:p>
          <a:p>
            <a:pPr/>
            <a:r>
              <a:t>Num 14:5  Entonces Moisés y Aarón se postraron sobre sus rostros delante de toda la multitud de la congregación de los hijos de Israel.</a:t>
            </a:r>
          </a:p>
          <a:p>
            <a:pPr/>
            <a:r>
              <a:t>Num 14:6  Y Josué hijo de Nun y Caleb hijo de Jefone, que eran de los que habían reconocido la tierra, rompieron sus vestidos,</a:t>
            </a:r>
          </a:p>
          <a:p>
            <a:pPr/>
            <a:r>
              <a:t>Num 14:7  y hablaron a toda la congregación de los hijos de Israel, diciendo: La tierra por donde pasamos para reconocerla, es tierra en gran manera buena.</a:t>
            </a:r>
          </a:p>
          <a:p>
            <a:pPr/>
            <a:r>
              <a:t>Num 14:8  Si Jehová se agradare de nosotros, él nos llevará a esta tierra, y nos la entregará; tierra que fluye leche y miel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hape 2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Jesus Walks on the Water</a:t>
            </a:r>
          </a:p>
          <a:p>
            <a:pPr/>
            <a:r>
              <a:t>Mat 14:22  En seguida Jesús hizo a sus discípulos entrar en la barca e ir delante de él a la otra ribera, entre tanto que él despedía a la multitud.</a:t>
            </a:r>
          </a:p>
          <a:p>
            <a:pPr/>
            <a:r>
              <a:t>Mat 14:23  Despedida la multitud, subió al monte a orar aparte; y cuando llegó la noche, estaba allí solo.</a:t>
            </a:r>
          </a:p>
          <a:p>
            <a:pPr/>
            <a:r>
              <a:t>Mat 14:24  Y ya la barca estaba en medio del mar, azotada por las olas; porque el viento era contrario.</a:t>
            </a:r>
          </a:p>
          <a:p>
            <a:pPr/>
            <a:r>
              <a:t>Mat 14:25  Mas a la cuarta vigilia de la noche, Jesús vino a ellos andando sobre el mar.</a:t>
            </a:r>
          </a:p>
          <a:p>
            <a:pPr/>
            <a:r>
              <a:t>Mat 14:26  Y los discípulos, viéndole andar sobre el mar, se turbaron, diciendo: ¡Un fantasma! Y dieron voces de miedo.</a:t>
            </a:r>
          </a:p>
          <a:p>
            <a:pPr/>
            <a:r>
              <a:t>Mat 14:27  Pero en seguida Jesús les habló, diciendo: ¡Tened ánimo; yo soy, no temáis!</a:t>
            </a:r>
          </a:p>
          <a:p>
            <a:pPr/>
            <a:r>
              <a:t>Mat 14:28  Entonces le respondió Pedro, y dijo: Señor, si eres tú, manda que yo vaya a ti sobre las aguas.</a:t>
            </a:r>
          </a:p>
          <a:p>
            <a:pPr/>
            <a:r>
              <a:t>Mat 14:29  Y él dijo: Ven. Y descendiendo Pedro de la barca, andaba sobre las aguas para ir a Jesús.</a:t>
            </a:r>
          </a:p>
          <a:p>
            <a:pPr/>
            <a:r>
              <a:t>Mat 14:30  Pero al ver el fuerte viento, tuvo miedo; y comenzando a hundirse, dio voces, diciendo: ¡Señor, sálvame!</a:t>
            </a:r>
          </a:p>
          <a:p>
            <a:pPr/>
            <a:r>
              <a:t>Mat 14:31  Al momento Jesús, extendiendo la mano, asió de él, y le dijo: ¡Hombre de poca fe! ¿Por qué dudaste?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Shape 2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DIOS ES NUESRO REFUGIO Y NUESTRA FORTALEZA </a:t>
            </a:r>
          </a:p>
          <a:p>
            <a:pPr/>
          </a:p>
          <a:p>
            <a:pPr/>
            <a:r>
              <a:t>Juan 6:60  Al oírlas, muchos de sus discípulos dijeron: Dura es esta palabra; ¿quién la puede oír?</a:t>
            </a:r>
          </a:p>
          <a:p>
            <a:pPr/>
            <a:r>
              <a:t>Juan 6:61  Sabiendo Jesús en sí mismo que sus discípulos murmuraban de esto, les dijo: ¿Esto os ofende?</a:t>
            </a:r>
          </a:p>
          <a:p>
            <a:pPr/>
            <a:r>
              <a:t>Juan 6:62  ¿Pues qué, si viereis al Hijo del Hombre subir adonde estaba primero?</a:t>
            </a:r>
          </a:p>
          <a:p>
            <a:pPr/>
            <a:r>
              <a:t>Juan 6:63  El espíritu es el que da vida; la carne para nada aprovecha; las palabras que yo os he hablado son espíritu y son vida.</a:t>
            </a:r>
          </a:p>
          <a:p>
            <a:pPr/>
            <a:r>
              <a:t>Juan 6:64  Pero hay algunos de vosotros que no creen. Porque Jesús sabía desde el principio quiénes eran los que no creían, y quién le había de entregar.</a:t>
            </a:r>
          </a:p>
          <a:p>
            <a:pPr/>
            <a:r>
              <a:t>Juan 6:65  Y dijo: Por eso os he dicho que ninguno puede venir a mí, si no le fuere dado del Padre.</a:t>
            </a:r>
          </a:p>
          <a:p>
            <a:pPr/>
            <a:r>
              <a:t>Juan 6:66  Desde entonces muchos de sus discípulos volvieron atrás, y ya no andaban con él.</a:t>
            </a:r>
          </a:p>
          <a:p>
            <a:pPr/>
            <a:r>
              <a:t>Juan 6:67  Dijo entonces Jesús a los doce: ¿Queréis acaso iros también vosotros?</a:t>
            </a:r>
          </a:p>
          <a:p>
            <a:pPr>
              <a:defRPr b="1" i="1">
                <a:solidFill>
                  <a:srgbClr val="B51A00"/>
                </a:solidFill>
              </a:defRPr>
            </a:pPr>
            <a:r>
              <a:t>Juan 6:68  Le respondió Simón Pedro: Señor, ¿a quién iremos? Tú tienes palabras de vida eterna.</a:t>
            </a:r>
          </a:p>
          <a:p>
            <a:pPr/>
            <a:r>
              <a:t>Juan 6:69  Y nosotros hemos creído y conocemos que tú eres el Cristo, el Hijo del Dios viviente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hape 2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FORTALEZA </a:t>
            </a:r>
          </a:p>
          <a:p>
            <a:pPr/>
          </a:p>
          <a:p>
            <a:pPr/>
            <a:r>
              <a:t>Efesios 6:10  Por lo demás, hermanos míos, fortaleceos en el Señor, y en el poder de su fuerza.</a:t>
            </a:r>
          </a:p>
          <a:p>
            <a:pPr/>
          </a:p>
          <a:p>
            <a:pPr/>
            <a:r>
              <a:t>Php 4:13  Todo lo puedo en Cristo que me fortalece.</a:t>
            </a:r>
          </a:p>
          <a:p>
            <a:pPr/>
          </a:p>
          <a:p>
            <a:pPr/>
          </a:p>
          <a:p>
            <a:pPr/>
            <a:r>
              <a:t>Romanos 8:28 Y sabemos que a los que aman a Dios, todas las cosas les ayudan a bien, esto es, a los que conforme a su propósito son llamados.</a:t>
            </a:r>
          </a:p>
          <a:p>
            <a:pPr/>
          </a:p>
          <a:p>
            <a:pPr/>
            <a:r>
              <a:t>Romanos 8:32 El que no escatimó ni a su propio Hijo, sino que lo entregó por todos nosotros, </a:t>
            </a:r>
            <a:r>
              <a:rPr b="1" i="1">
                <a:solidFill>
                  <a:srgbClr val="B51A00"/>
                </a:solidFill>
              </a:rPr>
              <a:t>¿cómo no nos dará también con él todas las cosas?</a:t>
            </a:r>
            <a:endParaRPr b="1" i="1">
              <a:solidFill>
                <a:srgbClr val="B51A00"/>
              </a:solidFill>
            </a:endParaRPr>
          </a:p>
          <a:p>
            <a:pPr/>
            <a:endParaRPr b="1" i="1">
              <a:solidFill>
                <a:srgbClr val="B51A00"/>
              </a:solidFill>
            </a:endParaRPr>
          </a:p>
          <a:p>
            <a:pPr/>
            <a:r>
              <a:rPr b="1" i="1">
                <a:solidFill>
                  <a:srgbClr val="B51A00"/>
                </a:solidFill>
              </a:rPr>
              <a:t>1 Juan 4:9 En esto se mostró el amor de Dios para con nosotros, en que Dios envió a su Hijo unigénito al mundo, para que vivamos por él.</a:t>
            </a:r>
            <a:endParaRPr b="1" i="1">
              <a:solidFill>
                <a:srgbClr val="B51A00"/>
              </a:solidFill>
            </a:endParaRPr>
          </a:p>
          <a:p>
            <a:pPr/>
            <a:endParaRPr b="1" i="1">
              <a:solidFill>
                <a:srgbClr val="B51A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Shape 2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Sal 145:18  Cercano está Jehová a todos los que le invocan, A todos los que le invocan de veras.</a:t>
            </a:r>
          </a:p>
          <a:p>
            <a:pPr/>
          </a:p>
          <a:p>
            <a:pPr/>
            <a:r>
              <a:t>Rom 10:11  Pues la Escritura dice: Todo aquel que en él creyere, no será avergonzado.</a:t>
            </a:r>
          </a:p>
          <a:p>
            <a:pPr/>
            <a:r>
              <a:t>Rom 10:12  Porque no hay diferencia entre judío y griego, pues el mismo que es Señor de todos, es rico para con todos los que le invocan;</a:t>
            </a:r>
          </a:p>
          <a:p>
            <a:pPr/>
            <a:r>
              <a:t>Rom 10:13  porque todo aquel que invocare el nombre del Señor, será salvo</a:t>
            </a:r>
          </a:p>
          <a:p>
            <a:pPr/>
          </a:p>
          <a:p>
            <a:pPr/>
            <a:r>
              <a:t>1 Pedro 1:5 que sois guardados por el poder de Dios mediante la fe, para alcanzar la salvación que está preparada para ser manifestada en el tiempo postrero.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Shape 2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HABLANDO DE LOS SACRIFICIOS QUE AGRADAN A DIOS</a:t>
            </a:r>
          </a:p>
          <a:p>
            <a:pPr/>
          </a:p>
          <a:p>
            <a:pPr/>
            <a:r>
              <a:t>Heb 13:5  Sean vuestras costumbres sin avaricia, contentos con lo que tenéis ahora; porque él dijo: No te desampararé, ni te dejaré;</a:t>
            </a:r>
          </a:p>
          <a:p>
            <a:pPr/>
            <a:r>
              <a:t>Heb 13:6  de manera que podemos decir confiadamente: El Señor es mi ayudador; no temeré Lo que me pueda hacer el hombre</a:t>
            </a:r>
          </a:p>
          <a:p>
            <a:pPr/>
          </a:p>
          <a:p>
            <a:pPr/>
            <a:r>
              <a:t>Isa 12:2  He aquí Dios es salvación mía; me aseguraré y no temeré; porque mi fortaleza y mi canción es JAH Jehová, quien ha sido salvación para mí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Shape 2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HABLANDO DE LOS SACRIFICIOS QUE AGRADAN A DIOS</a:t>
            </a:r>
          </a:p>
          <a:p>
            <a:pPr/>
          </a:p>
          <a:p>
            <a:pPr/>
            <a:r>
              <a:t>Heb 13:5  Sean vuestras costumbres sin avaricia, contentos con lo que tenéis ahora; porque él dijo: No te desampararé, ni te dejaré;</a:t>
            </a:r>
          </a:p>
          <a:p>
            <a:pPr/>
            <a:r>
              <a:t>Heb 13:6  de manera que podemos decir confiadamente: El Señor es mi ayudador; no temeré Lo que me pueda hacer el hombre</a:t>
            </a:r>
          </a:p>
          <a:p>
            <a:pPr/>
          </a:p>
          <a:p>
            <a:pPr/>
            <a:r>
              <a:t>Isa 12:2  He aquí Dios es salvación mía; me aseguraré y no temeré; porque mi fortaleza y mi canción es JAH Jehová, quien ha sido salvación para mí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4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2552700" y="0"/>
            <a:ext cx="17339734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cap="none"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2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Text"/>
          <p:cNvSpPr txBox="1"/>
          <p:nvPr>
            <p:ph type="title"/>
          </p:nvPr>
        </p:nvSpPr>
        <p:spPr>
          <a:xfrm>
            <a:off x="647700" y="390596"/>
            <a:ext cx="11709400" cy="1625601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defTabSz="1295400">
              <a:defRPr b="1" cap="none" sz="5800">
                <a:solidFill>
                  <a:srgbClr val="F5E7B6"/>
                </a:solidFill>
                <a:effectLst>
                  <a:outerShdw sx="100000" sy="100000" kx="0" ky="0" algn="b" rotWithShape="0" blurRad="114300" dist="101600" dir="270000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5E7B6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1" name="Body Level One…"/>
          <p:cNvSpPr txBox="1"/>
          <p:nvPr>
            <p:ph type="body" idx="1"/>
          </p:nvPr>
        </p:nvSpPr>
        <p:spPr>
          <a:xfrm>
            <a:off x="647700" y="2273300"/>
            <a:ext cx="11709400" cy="6697472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/>
          <a:lstStyle>
            <a:lvl1pPr marL="548640" indent="-411480" defTabSz="1295400">
              <a:spcBef>
                <a:spcPts val="900"/>
              </a:spcBef>
              <a:buClr>
                <a:srgbClr val="E5AACC"/>
              </a:buClr>
              <a:buSzPct val="65000"/>
              <a:buChar char=""/>
              <a:defRPr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868680" indent="-283463" defTabSz="1295400">
              <a:spcBef>
                <a:spcPts val="800"/>
              </a:spcBef>
              <a:buClr>
                <a:srgbClr val="E9ADD0"/>
              </a:buClr>
              <a:buSzPct val="80000"/>
              <a:buChar char=""/>
              <a:defRPr sz="34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133855" indent="-228600" defTabSz="1295400">
              <a:spcBef>
                <a:spcPts val="700"/>
              </a:spcBef>
              <a:buClr>
                <a:srgbClr val="E9ADD0"/>
              </a:buClr>
              <a:buSzPct val="95000"/>
              <a:buChar char=""/>
              <a:defRPr sz="30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353312" indent="-182880" defTabSz="1295400">
              <a:spcBef>
                <a:spcPts val="600"/>
              </a:spcBef>
              <a:buClr>
                <a:srgbClr val="E9ADD0"/>
              </a:buClr>
              <a:buSzPct val="100000"/>
              <a:buChar char=""/>
              <a:defRPr sz="28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1545336" indent="-182880" defTabSz="1295400">
              <a:spcBef>
                <a:spcPts val="600"/>
              </a:spcBef>
              <a:buClr>
                <a:srgbClr val="E9ADD0"/>
              </a:buClr>
              <a:buSzPct val="100000"/>
              <a:buChar char=""/>
              <a:defRPr sz="28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xfrm>
            <a:off x="12128500" y="9398000"/>
            <a:ext cx="215900" cy="254000"/>
          </a:xfrm>
          <a:prstGeom prst="rect">
            <a:avLst/>
          </a:prstGeom>
          <a:ln>
            <a:round/>
          </a:ln>
        </p:spPr>
        <p:txBody>
          <a:bodyPr lIns="0" tIns="0" rIns="0" bIns="0">
            <a:normAutofit fontScale="100000" lnSpcReduction="0"/>
          </a:bodyPr>
          <a:lstStyle>
            <a:lvl1pPr algn="r" defTabSz="1295400">
              <a:defRPr sz="1600">
                <a:solidFill>
                  <a:srgbClr val="B586A1"/>
                </a:solidFill>
                <a:uFill>
                  <a:solidFill>
                    <a:srgbClr val="B586A1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cap="none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1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258743" y="-673100"/>
            <a:ext cx="10390144" cy="77773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7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cap="none"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5351574" y="1384300"/>
            <a:ext cx="7872413" cy="699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5493159" y="2743200"/>
            <a:ext cx="7889605" cy="70129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/>
          <p:nvPr>
            <p:ph type="pic" sz="quarter" idx="21"/>
          </p:nvPr>
        </p:nvSpPr>
        <p:spPr>
          <a:xfrm>
            <a:off x="6654800" y="49657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667500" y="4445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2-10-superquadro_1631x2178.jpeg"/>
          <p:cNvSpPr/>
          <p:nvPr>
            <p:ph type="pic" idx="23"/>
          </p:nvPr>
        </p:nvSpPr>
        <p:spPr>
          <a:xfrm>
            <a:off x="-939561" y="482600"/>
            <a:ext cx="7995295" cy="1068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eg"/><Relationship Id="rId4" Type="http://schemas.openxmlformats.org/officeDocument/2006/relationships/image" Target="../media/image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eg"/><Relationship Id="rId4" Type="http://schemas.openxmlformats.org/officeDocument/2006/relationships/hyperlink" Target="verseid:23.12.2" TargetMode="Externa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Relationship Id="rId4" Type="http://schemas.openxmlformats.org/officeDocument/2006/relationships/image" Target="../media/image11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eg"/><Relationship Id="rId4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e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4.jpeg"/><Relationship Id="rId5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D7EFCCB8-60EB-446A-8A33-F0447F7FA401-L0-001.jpeg" descr="D7EFCCB8-60EB-446A-8A33-F0447F7FA401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78" y="82659"/>
            <a:ext cx="12973244" cy="11727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DB8DF456-1A47-4C2D-9D56-ED44303368BA-L0-001.jpeg" descr="DB8DF456-1A47-4C2D-9D56-ED44303368BA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7663" y="254129"/>
            <a:ext cx="13200126" cy="85486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6" name="Group"/>
          <p:cNvGrpSpPr/>
          <p:nvPr/>
        </p:nvGrpSpPr>
        <p:grpSpPr>
          <a:xfrm>
            <a:off x="-69678" y="6766006"/>
            <a:ext cx="13474260" cy="3019384"/>
            <a:chOff x="0" y="0"/>
            <a:chExt cx="13474259" cy="3019382"/>
          </a:xfrm>
        </p:grpSpPr>
        <p:sp>
          <p:nvSpPr>
            <p:cNvPr id="244" name="Rectangle"/>
            <p:cNvSpPr/>
            <p:nvPr/>
          </p:nvSpPr>
          <p:spPr>
            <a:xfrm>
              <a:off x="0" y="646705"/>
              <a:ext cx="13474260" cy="2372678"/>
            </a:xfrm>
            <a:prstGeom prst="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5" name="Romanos 8:31 ¿Qué, pues, diremos a esto? Si Dios es por nosotros, ¿quién contra nosotros?"/>
            <p:cNvSpPr txBox="1"/>
            <p:nvPr/>
          </p:nvSpPr>
          <p:spPr>
            <a:xfrm>
              <a:off x="394314" y="0"/>
              <a:ext cx="12685633" cy="294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457200">
                <a:defRPr b="1" sz="47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 algn="l" defTabSz="457200">
                <a:defRPr b="1" sz="47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Romanos 8:31 ¿Qué, pues, diremos a esto? Si Dios es por nosotros, ¿quién </a:t>
              </a:r>
              <a:r>
                <a:rPr i="1">
                  <a:solidFill>
                    <a:srgbClr val="FF0000"/>
                  </a:solidFill>
                </a:rPr>
                <a:t>contra</a:t>
              </a:r>
              <a:r>
                <a:t> nosotros?</a:t>
              </a:r>
            </a:p>
          </p:txBody>
        </p:sp>
      </p:grpSp>
      <p:grpSp>
        <p:nvGrpSpPr>
          <p:cNvPr id="249" name="Dios es Nuestro Refugio y Fortaleza…"/>
          <p:cNvGrpSpPr/>
          <p:nvPr/>
        </p:nvGrpSpPr>
        <p:grpSpPr>
          <a:xfrm>
            <a:off x="203362" y="-48667"/>
            <a:ext cx="12928180" cy="2228928"/>
            <a:chOff x="0" y="0"/>
            <a:chExt cx="12928179" cy="2228926"/>
          </a:xfrm>
        </p:grpSpPr>
        <p:sp>
          <p:nvSpPr>
            <p:cNvPr id="248" name="Dios es Nuestro Refugio y Fortaleza…"/>
            <p:cNvSpPr/>
            <p:nvPr/>
          </p:nvSpPr>
          <p:spPr>
            <a:xfrm>
              <a:off x="139700" y="88900"/>
              <a:ext cx="12648780" cy="1873327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52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Dios es Nuestro Refugio y Fortaleza</a:t>
              </a:r>
            </a:p>
            <a:p>
              <a:pPr>
                <a:defRPr b="1" sz="52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En Tiempos Difíciles (ver 1,3)</a:t>
              </a:r>
            </a:p>
          </p:txBody>
        </p:sp>
        <p:pic>
          <p:nvPicPr>
            <p:cNvPr id="247" name="Dios es Nuestro Refugio y Fortaleza… Dios es Nuestro Refugio y FortalezaEn Tiempos Difíciles (ver 1,3)" descr="Dios es Nuestro Refugio y Fortaleza… Dios es Nuestro Refugio y FortalezaEn Tiempos Difíciles (ver 1,3)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928180" cy="222892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0AA260D9-D6D1-4F74-9CA6-CEA908E840F7-L0-001.jpeg" descr="0AA260D9-D6D1-4F74-9CA6-CEA908E840F7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50617" y="3415921"/>
            <a:ext cx="6411560" cy="8268460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Isa 12:2  He aquí Dios es salvación mía; me aseguraré y no temeré; porque mi fortaleza y mi canción es JAH Jehová, quien ha sido salvación para mí"/>
          <p:cNvSpPr/>
          <p:nvPr/>
        </p:nvSpPr>
        <p:spPr>
          <a:xfrm>
            <a:off x="128192" y="59215"/>
            <a:ext cx="10572751" cy="6416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0" y="0"/>
                </a:moveTo>
                <a:cubicBezTo>
                  <a:pt x="58" y="0"/>
                  <a:pt x="0" y="96"/>
                  <a:pt x="0" y="214"/>
                </a:cubicBezTo>
                <a:lnTo>
                  <a:pt x="0" y="16216"/>
                </a:lnTo>
                <a:cubicBezTo>
                  <a:pt x="0" y="16334"/>
                  <a:pt x="58" y="16430"/>
                  <a:pt x="130" y="16430"/>
                </a:cubicBezTo>
                <a:lnTo>
                  <a:pt x="17291" y="16430"/>
                </a:lnTo>
                <a:lnTo>
                  <a:pt x="21600" y="21600"/>
                </a:lnTo>
                <a:lnTo>
                  <a:pt x="17920" y="15500"/>
                </a:lnTo>
                <a:lnTo>
                  <a:pt x="17920" y="214"/>
                </a:lnTo>
                <a:cubicBezTo>
                  <a:pt x="17920" y="96"/>
                  <a:pt x="17862" y="0"/>
                  <a:pt x="17790" y="0"/>
                </a:cubicBezTo>
                <a:lnTo>
                  <a:pt x="130" y="0"/>
                </a:lnTo>
                <a:close/>
              </a:path>
            </a:pathLst>
          </a:custGeom>
          <a:solidFill>
            <a:srgbClr val="FFAB0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 defTabSz="457200">
              <a:lnSpc>
                <a:spcPts val="7300"/>
              </a:lnSpc>
              <a:defRPr sz="4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u="sng">
                <a:solidFill>
                  <a:srgbClr val="238554"/>
                </a:solidFill>
                <a:uFill>
                  <a:solidFill>
                    <a:srgbClr val="238554"/>
                  </a:solidFill>
                </a:uFill>
                <a:hlinkClick r:id="rId4" invalidUrl="" action="" tgtFrame="" tooltip="" history="1" highlightClick="0" endSnd="0"/>
              </a:rPr>
              <a:t>Isa 12:2</a:t>
            </a:r>
            <a:r>
              <a:t>  He aquí Dios es salvación mía; me aseguraré y no temeré; porque mi fortaleza y mi canción es JAH Jehová, quien ha sido salvación para mí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0FAEBC96-6C5E-4B22-A62B-D6FEFFEE8D20-L0-001.jpeg" descr="0FAEBC96-6C5E-4B22-A62B-D6FEFFEE8D20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66713" y="-202933"/>
            <a:ext cx="19823351" cy="1015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¡Estad Quietos¡"/>
          <p:cNvSpPr txBox="1"/>
          <p:nvPr/>
        </p:nvSpPr>
        <p:spPr>
          <a:xfrm>
            <a:off x="-430715" y="74388"/>
            <a:ext cx="14210911" cy="2241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b="1" sz="15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¡</a:t>
            </a:r>
            <a:r>
              <a:rPr i="1"/>
              <a:t>Estad Quietos¡</a:t>
            </a:r>
          </a:p>
        </p:txBody>
      </p:sp>
      <p:sp>
        <p:nvSpPr>
          <p:cNvPr id="260" name="Salmos 46:10…"/>
          <p:cNvSpPr txBox="1"/>
          <p:nvPr/>
        </p:nvSpPr>
        <p:spPr>
          <a:xfrm>
            <a:off x="1144522" y="4420276"/>
            <a:ext cx="14210910" cy="2124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b="1" sz="7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Salmos 46:10</a:t>
            </a:r>
          </a:p>
          <a:p>
            <a:pPr defTabSz="457200">
              <a:lnSpc>
                <a:spcPct val="80000"/>
              </a:lnSpc>
              <a:defRPr b="1" sz="7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100:3</a:t>
            </a:r>
          </a:p>
        </p:txBody>
      </p:sp>
      <p:sp>
        <p:nvSpPr>
          <p:cNvPr id="261" name="Y Conoced que Yo Soy Dios"/>
          <p:cNvSpPr txBox="1"/>
          <p:nvPr/>
        </p:nvSpPr>
        <p:spPr>
          <a:xfrm>
            <a:off x="-603055" y="2829029"/>
            <a:ext cx="14210910" cy="1202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b="1" sz="7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Y Conoced que Yo Soy Dios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almos 62:5–8…"/>
          <p:cNvSpPr txBox="1"/>
          <p:nvPr/>
        </p:nvSpPr>
        <p:spPr>
          <a:xfrm>
            <a:off x="423502" y="414217"/>
            <a:ext cx="12157796" cy="8731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6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Salmos 62:5–8 </a:t>
            </a:r>
          </a:p>
          <a:p>
            <a:pPr defTabSz="457200">
              <a:defRPr sz="5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5</a:t>
            </a:r>
            <a:r>
              <a:t> Alma mía, en Dios solamente reposa, Porque de él es mi esperanza.  </a:t>
            </a:r>
            <a:r>
              <a:rPr baseline="31999"/>
              <a:t>6</a:t>
            </a:r>
            <a:r>
              <a:t> Él solamente es mi roca y mi salvación. Es mi refugio, no resbalaré.  </a:t>
            </a:r>
            <a:r>
              <a:rPr baseline="31999"/>
              <a:t>7</a:t>
            </a:r>
            <a:r>
              <a:t> En Dios está mi salvación y mi gloria; En Dios está mi roca fuerte, y mi refugio. </a:t>
            </a:r>
            <a:r>
              <a:rPr baseline="31999"/>
              <a:t>8</a:t>
            </a:r>
            <a:r>
              <a:t> Esperad en él en todo tiempo, oh pueblos; Derramad delante de él vuestro corazón; Dios es nuestro refugio. Selah.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almos 46:1–11…"/>
          <p:cNvSpPr txBox="1"/>
          <p:nvPr/>
        </p:nvSpPr>
        <p:spPr>
          <a:xfrm>
            <a:off x="259200" y="211066"/>
            <a:ext cx="12486399" cy="8209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7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Salmos 46:1–11  </a:t>
            </a:r>
          </a:p>
          <a:p>
            <a:pPr defTabSz="457200">
              <a:defRPr sz="6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Dios es nuestro amparo y fortaleza, Nuestro pronto auxilio en las tribulaciones. </a:t>
            </a:r>
            <a:r>
              <a:rPr baseline="31999"/>
              <a:t>2</a:t>
            </a:r>
            <a:r>
              <a:t>  Por tanto, no temeremos, aunque la tierra sea removida, Y se traspasen los montes al corazón del mar;  </a:t>
            </a:r>
            <a:r>
              <a:rPr baseline="31999"/>
              <a:t>3</a:t>
            </a:r>
            <a:r>
              <a:t> </a:t>
            </a:r>
            <a:r>
              <a:rPr i="1"/>
              <a:t>Aunque bramen y se turben sus aguas, Y tiemblen los montes a causa de su braveza. Selah.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almos 46:4–7…"/>
          <p:cNvSpPr txBox="1"/>
          <p:nvPr/>
        </p:nvSpPr>
        <p:spPr>
          <a:xfrm>
            <a:off x="259200" y="211066"/>
            <a:ext cx="12486399" cy="8301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7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Salmos 46:4–7</a:t>
            </a:r>
          </a:p>
          <a:p>
            <a:pPr defTabSz="457200">
              <a:defRPr sz="5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4</a:t>
            </a:r>
            <a:r>
              <a:t> </a:t>
            </a:r>
            <a:r>
              <a:rPr i="1"/>
              <a:t> Del río sus corrientes alegran la ciudad de Dios, El santuario de las moradas del Altísimo.</a:t>
            </a:r>
            <a:r>
              <a:t> </a:t>
            </a:r>
            <a:r>
              <a:rPr baseline="31999"/>
              <a:t>5</a:t>
            </a:r>
            <a:r>
              <a:t> Dios está en medio de ella; no será conmovida. Dios la ayudará al clarear la mañana. </a:t>
            </a:r>
            <a:r>
              <a:rPr baseline="31999"/>
              <a:t>6</a:t>
            </a:r>
            <a:r>
              <a:t>  Bramaron las naciones, titubearon los reinos; Dio él su voz, se derritió la tierra  </a:t>
            </a:r>
            <a:r>
              <a:rPr baseline="31999"/>
              <a:t>7</a:t>
            </a:r>
            <a:r>
              <a:t>  Jehová de los ejércitos está con nosotros; Nuestro refugio es el Dios de Jacob. Selah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almos 46:8–11…"/>
          <p:cNvSpPr txBox="1"/>
          <p:nvPr/>
        </p:nvSpPr>
        <p:spPr>
          <a:xfrm>
            <a:off x="259200" y="211066"/>
            <a:ext cx="12486399" cy="9101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7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Salmos 46:8–11 </a:t>
            </a:r>
          </a:p>
          <a:p>
            <a:pPr defTabSz="457200">
              <a:defRPr sz="5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8</a:t>
            </a:r>
            <a:r>
              <a:t> Venid, ved las obras de Jehová, Que ha puesto asolamientos en la tierra.  </a:t>
            </a:r>
            <a:r>
              <a:rPr baseline="31999"/>
              <a:t>9</a:t>
            </a:r>
            <a:r>
              <a:t> Que hace cesar las guerras hasta los fines de la tierra. Que quiebra el arco, corta la lanza, Y quema los carros en el fuego.  </a:t>
            </a:r>
            <a:r>
              <a:rPr baseline="31999"/>
              <a:t>10</a:t>
            </a:r>
            <a:r>
              <a:t> Estad quietos, y conoced que yo soy Dios; Seré exaltado entre las naciones; enaltecido seré en la tierra.  </a:t>
            </a:r>
            <a:r>
              <a:rPr baseline="31999"/>
              <a:t>11</a:t>
            </a:r>
            <a:r>
              <a:t> Jehová de los ejércitos está con nosotros; Nuestro refugio es el Dios de Jacob. Selah.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37FCF678-8D49-4412-94A8-6BDF84F2DCB9-L0-001.jpeg" descr="37FCF678-8D49-4412-94A8-6BDF84F2DCB9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45" y="1336073"/>
            <a:ext cx="12958110" cy="8645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81495DFC-01CF-47B4-BB20-AEFA649BE8FF-L0-001.jpeg" descr="81495DFC-01CF-47B4-BB20-AEFA649BE8FF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435952" y="-127069"/>
            <a:ext cx="16235959" cy="10007738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Muchos Reaccionan con agradecimiento     a Dios cuando todo va bien,…"/>
          <p:cNvSpPr txBox="1"/>
          <p:nvPr/>
        </p:nvSpPr>
        <p:spPr>
          <a:xfrm>
            <a:off x="103456" y="1880788"/>
            <a:ext cx="12045196" cy="635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1200"/>
              </a:spcBef>
              <a:defRPr b="1" sz="41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marL="803365" indent="-803365" algn="l">
              <a:spcBef>
                <a:spcPts val="1200"/>
              </a:spcBef>
              <a:buSzPct val="80000"/>
              <a:buBlip>
                <a:blip r:embed="rId5"/>
              </a:buBlip>
              <a:defRPr b="1" sz="41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Muchos Reaccionan con agradecimiento     a Dios cuando todo va bien, </a:t>
            </a:r>
          </a:p>
          <a:p>
            <a:pPr marL="803365" indent="-803365" algn="l">
              <a:spcBef>
                <a:spcPts val="1200"/>
              </a:spcBef>
              <a:buSzPct val="80000"/>
              <a:buBlip>
                <a:blip r:embed="rId5"/>
              </a:buBlip>
              <a:defRPr b="1" sz="41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Lamentablemente cuando pasan por tribulaciones o pruebas, pierden o se enfrían en su espíritu o su Fe.</a:t>
            </a:r>
          </a:p>
          <a:p>
            <a:pPr marL="803365" indent="-803365" algn="l">
              <a:spcBef>
                <a:spcPts val="1200"/>
              </a:spcBef>
              <a:buSzPct val="80000"/>
              <a:buBlip>
                <a:blip r:embed="rId5"/>
              </a:buBlip>
              <a:defRPr b="1" sz="41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Nuestra reacción a las pruebas</a:t>
            </a:r>
          </a:p>
          <a:p>
            <a:pPr marL="803365" indent="-803365" algn="l">
              <a:spcBef>
                <a:spcPts val="1200"/>
              </a:spcBef>
              <a:buSzPct val="80000"/>
              <a:buBlip>
                <a:blip r:embed="rId5"/>
              </a:buBlip>
              <a:defRPr b="1" sz="41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Manifiesta la VERDADERA  fortaleza </a:t>
            </a:r>
          </a:p>
          <a:p>
            <a:pPr marL="803365" indent="-803365" algn="l">
              <a:spcBef>
                <a:spcPts val="1200"/>
              </a:spcBef>
              <a:buSzPct val="80000"/>
              <a:buBlip>
                <a:blip r:embed="rId5"/>
              </a:buBlip>
              <a:defRPr b="1" sz="41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Manifiesta la Debilidad de nuestra Fe</a:t>
            </a:r>
          </a:p>
        </p:txBody>
      </p:sp>
      <p:grpSp>
        <p:nvGrpSpPr>
          <p:cNvPr id="204" name="Dios es Nuestro Refugio y Fortaleza…"/>
          <p:cNvGrpSpPr/>
          <p:nvPr/>
        </p:nvGrpSpPr>
        <p:grpSpPr>
          <a:xfrm>
            <a:off x="38310" y="368449"/>
            <a:ext cx="12928180" cy="2228927"/>
            <a:chOff x="0" y="0"/>
            <a:chExt cx="12928179" cy="2228926"/>
          </a:xfrm>
        </p:grpSpPr>
        <p:sp>
          <p:nvSpPr>
            <p:cNvPr id="203" name="Dios es Nuestro Refugio y Fortaleza…"/>
            <p:cNvSpPr/>
            <p:nvPr/>
          </p:nvSpPr>
          <p:spPr>
            <a:xfrm>
              <a:off x="139700" y="88900"/>
              <a:ext cx="12648780" cy="1873327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52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Dios es Nuestro Refugio y Fortaleza</a:t>
              </a:r>
            </a:p>
            <a:p>
              <a:pPr>
                <a:defRPr b="1" sz="52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En Tiempos Difíciles </a:t>
              </a:r>
            </a:p>
          </p:txBody>
        </p:sp>
        <p:pic>
          <p:nvPicPr>
            <p:cNvPr id="202" name="Dios es Nuestro Refugio y Fortaleza… Dios es Nuestro Refugio y FortalezaEn Tiempos Difíciles " descr="Dios es Nuestro Refugio y Fortaleza… Dios es Nuestro Refugio y FortalezaEn Tiempos Difíciles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928180" cy="222892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1500"/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6" dur="1500"/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1500"/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" grpId="2"/>
      <p:bldP build="p" bldLvl="5" animBg="1" rev="0" advAuto="0" spid="20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DC985169-414E-49D8-99C1-F06AE8A9EC64-L0-001.jpeg" descr="DC985169-414E-49D8-99C1-F06AE8A9EC64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9174" y="-96679"/>
            <a:ext cx="6591517" cy="9946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4CC8A76C-BAB3-4887-9D41-E0156F81FD05-L0-001.jpeg" descr="4CC8A76C-BAB3-4887-9D41-E0156F81FD05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0310" y="-23149"/>
            <a:ext cx="6917094" cy="97998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" name="Group"/>
          <p:cNvGrpSpPr/>
          <p:nvPr/>
        </p:nvGrpSpPr>
        <p:grpSpPr>
          <a:xfrm>
            <a:off x="4757094" y="204222"/>
            <a:ext cx="8310166" cy="4312048"/>
            <a:chOff x="-1693862" y="0"/>
            <a:chExt cx="8310165" cy="4312046"/>
          </a:xfrm>
        </p:grpSpPr>
        <p:sp>
          <p:nvSpPr>
            <p:cNvPr id="210" name="Callout"/>
            <p:cNvSpPr/>
            <p:nvPr/>
          </p:nvSpPr>
          <p:spPr>
            <a:xfrm>
              <a:off x="-1693863" y="0"/>
              <a:ext cx="8310167" cy="4312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68" y="0"/>
                  </a:moveTo>
                  <a:cubicBezTo>
                    <a:pt x="4477" y="0"/>
                    <a:pt x="4403" y="142"/>
                    <a:pt x="4403" y="318"/>
                  </a:cubicBezTo>
                  <a:lnTo>
                    <a:pt x="4403" y="7493"/>
                  </a:lnTo>
                  <a:lnTo>
                    <a:pt x="0" y="8447"/>
                  </a:lnTo>
                  <a:lnTo>
                    <a:pt x="4403" y="9399"/>
                  </a:lnTo>
                  <a:lnTo>
                    <a:pt x="4403" y="21282"/>
                  </a:lnTo>
                  <a:cubicBezTo>
                    <a:pt x="4403" y="21458"/>
                    <a:pt x="4477" y="21600"/>
                    <a:pt x="4568" y="21600"/>
                  </a:cubicBezTo>
                  <a:lnTo>
                    <a:pt x="21435" y="21600"/>
                  </a:lnTo>
                  <a:cubicBezTo>
                    <a:pt x="21526" y="21600"/>
                    <a:pt x="21600" y="21458"/>
                    <a:pt x="21600" y="21282"/>
                  </a:cubicBezTo>
                  <a:lnTo>
                    <a:pt x="21600" y="318"/>
                  </a:lnTo>
                  <a:cubicBezTo>
                    <a:pt x="21600" y="142"/>
                    <a:pt x="21526" y="0"/>
                    <a:pt x="21435" y="0"/>
                  </a:cubicBezTo>
                  <a:lnTo>
                    <a:pt x="4568" y="0"/>
                  </a:lnTo>
                  <a:close/>
                </a:path>
              </a:pathLst>
            </a:custGeom>
            <a:solidFill>
              <a:srgbClr val="8087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1" name="Mateo 14:31                  Al momento Jesús, extendiendo la mano, asió de él, y le dijo:          !Hombre de poca fe!  ¿Por qué dudaste?"/>
            <p:cNvSpPr/>
            <p:nvPr/>
          </p:nvSpPr>
          <p:spPr>
            <a:xfrm>
              <a:off x="105805" y="2354508"/>
              <a:ext cx="606303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defRPr sz="42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b="1"/>
                <a:t>Mateo 14:31                 </a:t>
              </a:r>
              <a:r>
                <a:t> Al momento Jesús, extendiendo la mano, asió de él, y le dijo:          !Hombre de </a:t>
              </a:r>
              <a:r>
                <a:rPr i="1"/>
                <a:t>poca</a:t>
              </a:r>
              <a:r>
                <a:t> fe!  </a:t>
              </a:r>
              <a:r>
                <a:rPr b="1" i="1">
                  <a:solidFill>
                    <a:srgbClr val="831100"/>
                  </a:solidFill>
                  <a:latin typeface="Palatino"/>
                  <a:ea typeface="Palatino"/>
                  <a:cs typeface="Palatino"/>
                  <a:sym typeface="Palatino"/>
                </a:rPr>
                <a:t>¿Por qué dudaste?</a:t>
              </a:r>
              <a:endParaRPr b="1" i="1">
                <a:solidFill>
                  <a:srgbClr val="831100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</p:grpSp>
      <p:grpSp>
        <p:nvGrpSpPr>
          <p:cNvPr id="215" name="Group"/>
          <p:cNvGrpSpPr/>
          <p:nvPr/>
        </p:nvGrpSpPr>
        <p:grpSpPr>
          <a:xfrm>
            <a:off x="7565697" y="4731289"/>
            <a:ext cx="5058348" cy="2543664"/>
            <a:chOff x="0" y="0"/>
            <a:chExt cx="5058347" cy="2543662"/>
          </a:xfrm>
        </p:grpSpPr>
        <p:sp>
          <p:nvSpPr>
            <p:cNvPr id="213" name="Quote Bubble"/>
            <p:cNvSpPr/>
            <p:nvPr/>
          </p:nvSpPr>
          <p:spPr>
            <a:xfrm>
              <a:off x="0" y="0"/>
              <a:ext cx="4966010" cy="2543663"/>
            </a:xfrm>
            <a:prstGeom prst="wedgeEllipseCallout">
              <a:avLst>
                <a:gd name="adj1" fmla="val -158275"/>
                <a:gd name="adj2" fmla="val 47734"/>
              </a:avLst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4" name="¡Señor, sálvame!"/>
            <p:cNvSpPr txBox="1"/>
            <p:nvPr/>
          </p:nvSpPr>
          <p:spPr>
            <a:xfrm>
              <a:off x="364277" y="903485"/>
              <a:ext cx="4694071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lnSpc>
                  <a:spcPts val="7200"/>
                </a:lnSpc>
                <a:defRPr sz="41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¡Señor, sálvame!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" grpId="2"/>
      <p:bldP build="whole" bldLvl="1" animBg="1" rev="0" advAuto="0" spid="2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91A6F9D6-6508-4388-8B55-076C2E4D4028-L0-001.jpeg" descr="91A6F9D6-6508-4388-8B55-076C2E4D4028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65" y="13174"/>
            <a:ext cx="12969670" cy="97272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2" name="Dios es Nuestro Refugio y Fortaleza…"/>
          <p:cNvGrpSpPr/>
          <p:nvPr/>
        </p:nvGrpSpPr>
        <p:grpSpPr>
          <a:xfrm>
            <a:off x="228138" y="273421"/>
            <a:ext cx="12928180" cy="2228927"/>
            <a:chOff x="0" y="0"/>
            <a:chExt cx="12928179" cy="2228926"/>
          </a:xfrm>
        </p:grpSpPr>
        <p:sp>
          <p:nvSpPr>
            <p:cNvPr id="221" name="Dios es Nuestro Refugio y Fortaleza…"/>
            <p:cNvSpPr/>
            <p:nvPr/>
          </p:nvSpPr>
          <p:spPr>
            <a:xfrm>
              <a:off x="139700" y="88900"/>
              <a:ext cx="12648780" cy="1873327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52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Dios es Nuestro Refugio y Fortaleza</a:t>
              </a:r>
            </a:p>
            <a:p>
              <a:pPr>
                <a:defRPr b="1" sz="52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En Tiempos Difíciles (ver 1,3)</a:t>
              </a:r>
            </a:p>
          </p:txBody>
        </p:sp>
        <p:pic>
          <p:nvPicPr>
            <p:cNvPr id="220" name="Dios es Nuestro Refugio y Fortaleza… Dios es Nuestro Refugio y FortalezaEn Tiempos Difíciles (ver 1,3)" descr="Dios es Nuestro Refugio y Fortaleza… Dios es Nuestro Refugio y FortalezaEn Tiempos Difíciles (ver 1,3)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928180" cy="222892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2BD6F13F-0754-44B7-83FF-ABBD574DAB9E-L0-001.jpeg" descr="2BD6F13F-0754-44B7-83FF-ABBD574DAB9E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0471" y="2206839"/>
            <a:ext cx="6774777" cy="3810812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FORTALEZA:…"/>
          <p:cNvSpPr txBox="1"/>
          <p:nvPr/>
        </p:nvSpPr>
        <p:spPr>
          <a:xfrm>
            <a:off x="6913915" y="2730025"/>
            <a:ext cx="6010767" cy="494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5394" indent="-705394" algn="l">
              <a:spcBef>
                <a:spcPts val="1200"/>
              </a:spcBef>
              <a:buSzPct val="80000"/>
              <a:buBlip>
                <a:blip r:embed="rId4"/>
              </a:buBlip>
              <a:defRPr b="1">
                <a:solidFill>
                  <a:srgbClr val="2C0977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FORTALEZA:</a:t>
            </a:r>
          </a:p>
          <a:p>
            <a:pPr marL="726141" indent="-726141" algn="l">
              <a:spcBef>
                <a:spcPts val="1200"/>
              </a:spcBef>
              <a:buSzPct val="80000"/>
              <a:buBlip>
                <a:blip r:embed="rId4"/>
              </a:buBlip>
              <a:defRPr b="1">
                <a:solidFill>
                  <a:srgbClr val="2C0977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Dios siempre ha fortalecido a su pueblo  y nos ha capacitado para soportar y finalmente alcanzar la victoria en Cristo Jesús.             (Ef. 6:10-18; Fil 4:13).</a:t>
            </a:r>
          </a:p>
        </p:txBody>
      </p:sp>
      <p:grpSp>
        <p:nvGrpSpPr>
          <p:cNvPr id="230" name="Dios es Nuestro Refugio y Fortaleza…"/>
          <p:cNvGrpSpPr/>
          <p:nvPr/>
        </p:nvGrpSpPr>
        <p:grpSpPr>
          <a:xfrm>
            <a:off x="38310" y="50437"/>
            <a:ext cx="12928180" cy="2228928"/>
            <a:chOff x="0" y="0"/>
            <a:chExt cx="12928179" cy="2228926"/>
          </a:xfrm>
        </p:grpSpPr>
        <p:sp>
          <p:nvSpPr>
            <p:cNvPr id="229" name="Dios es Nuestro Refugio y Fortaleza…"/>
            <p:cNvSpPr/>
            <p:nvPr/>
          </p:nvSpPr>
          <p:spPr>
            <a:xfrm>
              <a:off x="139700" y="88900"/>
              <a:ext cx="12648780" cy="1873327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52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Dios es Nuestro Refugio y Fortaleza</a:t>
              </a:r>
            </a:p>
            <a:p>
              <a:pPr>
                <a:defRPr b="1" sz="52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En Tiempos Difíciles (ver 1,3)</a:t>
              </a:r>
            </a:p>
          </p:txBody>
        </p:sp>
        <p:pic>
          <p:nvPicPr>
            <p:cNvPr id="228" name="Dios es Nuestro Refugio y Fortaleza… Dios es Nuestro Refugio y FortalezaEn Tiempos Difíciles (ver 1,3)" descr="Dios es Nuestro Refugio y Fortaleza… Dios es Nuestro Refugio y FortalezaEn Tiempos Difíciles (ver 1,3)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928180" cy="222892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EN EL PRESENTE…"/>
          <p:cNvSpPr txBox="1"/>
          <p:nvPr/>
        </p:nvSpPr>
        <p:spPr>
          <a:xfrm>
            <a:off x="5321331" y="3077114"/>
            <a:ext cx="7401677" cy="508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21894" indent="-721894" algn="l">
              <a:spcBef>
                <a:spcPts val="1200"/>
              </a:spcBef>
              <a:buSzPct val="80000"/>
              <a:buBlip>
                <a:blip r:embed="rId3"/>
              </a:buBlip>
              <a:defRPr sz="4000">
                <a:solidFill>
                  <a:srgbClr val="000000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EN EL PRESENTE</a:t>
            </a:r>
          </a:p>
          <a:p>
            <a:pPr marL="741405" indent="-741405" algn="l">
              <a:spcBef>
                <a:spcPts val="1200"/>
              </a:spcBef>
              <a:buSzPct val="80000"/>
              <a:buBlip>
                <a:blip r:embed="rId3"/>
              </a:buBlip>
              <a:defRPr sz="4000">
                <a:solidFill>
                  <a:srgbClr val="000000"/>
                </a:solidFill>
              </a:defRPr>
            </a:pPr>
            <a:r>
              <a:t>El favor De Dios está disponible para todos MEDIANTE la Fe.  (Salmos. 145:18; Rom. 10:12).</a:t>
            </a:r>
          </a:p>
          <a:p>
            <a:pPr marL="741405" indent="-741405" algn="l">
              <a:spcBef>
                <a:spcPts val="1200"/>
              </a:spcBef>
              <a:buSzPct val="80000"/>
              <a:buBlip>
                <a:blip r:embed="rId3"/>
              </a:buBlip>
              <a:defRPr sz="4000">
                <a:solidFill>
                  <a:srgbClr val="000000"/>
                </a:solidFill>
              </a:defRPr>
            </a:pPr>
            <a:r>
              <a:t>Dios ya ha mostrado que siempre está dispuesto a ayudarnos en tiempos de apuros (1 Cor. 10:13; Heb. 13:5,6).</a:t>
            </a:r>
          </a:p>
        </p:txBody>
      </p:sp>
      <p:sp>
        <p:nvSpPr>
          <p:cNvPr id="235" name="Una Ayuda Inmediata en las Tormentas"/>
          <p:cNvSpPr txBox="1"/>
          <p:nvPr/>
        </p:nvSpPr>
        <p:spPr>
          <a:xfrm>
            <a:off x="373047" y="1983017"/>
            <a:ext cx="12258707" cy="957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Una Ayuda Inmediata en las Tormentas</a:t>
            </a:r>
          </a:p>
        </p:txBody>
      </p:sp>
      <p:pic>
        <p:nvPicPr>
          <p:cNvPr id="236" name="4D6BBD89-6D2C-4216-BBF1-37C553C04610-L0-001.jpeg" descr="4D6BBD89-6D2C-4216-BBF1-37C553C04610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301" y="3073924"/>
            <a:ext cx="5128417" cy="32667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" name="Dios es Nuestro Refugio y Fortaleza…"/>
          <p:cNvGrpSpPr/>
          <p:nvPr/>
        </p:nvGrpSpPr>
        <p:grpSpPr>
          <a:xfrm>
            <a:off x="38310" y="-98218"/>
            <a:ext cx="12928180" cy="2228927"/>
            <a:chOff x="0" y="0"/>
            <a:chExt cx="12928179" cy="2228926"/>
          </a:xfrm>
        </p:grpSpPr>
        <p:sp>
          <p:nvSpPr>
            <p:cNvPr id="238" name="Dios es Nuestro Refugio y Fortaleza…"/>
            <p:cNvSpPr/>
            <p:nvPr/>
          </p:nvSpPr>
          <p:spPr>
            <a:xfrm>
              <a:off x="139700" y="88900"/>
              <a:ext cx="12648780" cy="1873327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52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Dios es Nuestro Refugio y Fortaleza</a:t>
              </a:r>
            </a:p>
            <a:p>
              <a:pPr>
                <a:defRPr b="1" sz="52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En Tiempos Difíciles (ver 1,3)</a:t>
              </a:r>
            </a:p>
          </p:txBody>
        </p:sp>
        <p:pic>
          <p:nvPicPr>
            <p:cNvPr id="237" name="Dios es Nuestro Refugio y Fortaleza… Dios es Nuestro Refugio y FortalezaEn Tiempos Difíciles (ver 1,3)" descr="Dios es Nuestro Refugio y Fortaleza… Dios es Nuestro Refugio y FortalezaEn Tiempos Difíciles (ver 1,3)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928180" cy="222892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4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